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6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2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6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2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73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5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8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2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03B33A-61EA-46EE-9120-3DA675D8478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EB1C-9C70-4006-8842-4ABC8D28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vatpoint.com/java-tutori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vatpoint.com/register-memo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335"/>
            <a:ext cx="9144000" cy="2343955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SHOBHIT UNIVERSITY, GANGOH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 Technology</a:t>
            </a:r>
            <a:br>
              <a:rPr lang="en-US" b="1" dirty="0"/>
            </a:br>
            <a:r>
              <a:rPr lang="en-US" sz="2200" b="1" dirty="0"/>
              <a:t>Department of Computer Science &amp; Engineering</a:t>
            </a:r>
            <a:br>
              <a:rPr lang="en-US" sz="2200" b="1" dirty="0"/>
            </a:br>
            <a:r>
              <a:rPr lang="en-US" sz="2200" b="1" dirty="0"/>
              <a:t>Session 2023-24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64417"/>
            <a:ext cx="9144000" cy="1793383"/>
          </a:xfrm>
        </p:spPr>
        <p:txBody>
          <a:bodyPr/>
          <a:lstStyle/>
          <a:p>
            <a:r>
              <a:rPr lang="en-US" b="1"/>
              <a:t>Mr. Shahnawaaj</a:t>
            </a:r>
            <a:endParaRPr lang="en-US" b="1" dirty="0"/>
          </a:p>
          <a:p>
            <a:r>
              <a:rPr lang="en-US" b="1" dirty="0"/>
              <a:t>Asst. Professor(CSE)</a:t>
            </a:r>
          </a:p>
          <a:p>
            <a:r>
              <a:rPr lang="en-US" b="1" dirty="0"/>
              <a:t>Sub- Java</a:t>
            </a:r>
          </a:p>
        </p:txBody>
      </p:sp>
    </p:spTree>
    <p:extLst>
      <p:ext uri="{BB962C8B-B14F-4D97-AF65-F5344CB8AC3E}">
        <p14:creationId xmlns:p14="http://schemas.microsoft.com/office/powerpoint/2010/main" val="107596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the Thread Class: Thread(String Name)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err="1"/>
              <a:t>FileName</a:t>
            </a:r>
            <a:r>
              <a:rPr lang="en-US" b="1" dirty="0"/>
              <a:t>:</a:t>
            </a:r>
            <a:r>
              <a:rPr lang="en-US" dirty="0"/>
              <a:t> MyThread1.java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class</a:t>
            </a:r>
            <a:r>
              <a:rPr lang="en-US" dirty="0"/>
              <a:t> MyThread1  </a:t>
            </a:r>
          </a:p>
          <a:p>
            <a:r>
              <a:rPr lang="en-US" dirty="0"/>
              <a:t>{  </a:t>
            </a:r>
          </a:p>
          <a:p>
            <a:r>
              <a:rPr lang="en-US" dirty="0"/>
              <a:t>// Main method  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static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main(String </a:t>
            </a:r>
            <a:r>
              <a:rPr lang="en-US" dirty="0" err="1"/>
              <a:t>argvs</a:t>
            </a:r>
            <a:r>
              <a:rPr lang="en-US" dirty="0"/>
              <a:t>[])  </a:t>
            </a:r>
          </a:p>
          <a:p>
            <a:r>
              <a:rPr lang="en-US" dirty="0"/>
              <a:t>{  </a:t>
            </a:r>
          </a:p>
          <a:p>
            <a:r>
              <a:rPr lang="en-US" dirty="0"/>
              <a:t>// creating an object of the Thread class using the constructor Thread(String name)   </a:t>
            </a:r>
          </a:p>
          <a:p>
            <a:r>
              <a:rPr lang="en-US" dirty="0"/>
              <a:t>Thread t= </a:t>
            </a:r>
            <a:r>
              <a:rPr lang="en-US" b="1" dirty="0"/>
              <a:t>new</a:t>
            </a:r>
            <a:r>
              <a:rPr lang="en-US" dirty="0"/>
              <a:t> Thread("My first thread");  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// the start() method moves the thread to the active state  </a:t>
            </a:r>
          </a:p>
          <a:p>
            <a:r>
              <a:rPr lang="en-US" dirty="0" err="1"/>
              <a:t>t.start</a:t>
            </a:r>
            <a:r>
              <a:rPr lang="en-US" dirty="0"/>
              <a:t>();  </a:t>
            </a:r>
          </a:p>
          <a:p>
            <a:r>
              <a:rPr lang="en-US" dirty="0"/>
              <a:t>// getting the thread name by invoking the </a:t>
            </a:r>
            <a:r>
              <a:rPr lang="en-US" dirty="0" err="1"/>
              <a:t>getName</a:t>
            </a:r>
            <a:r>
              <a:rPr lang="en-US" dirty="0"/>
              <a:t>() method  </a:t>
            </a:r>
          </a:p>
          <a:p>
            <a:r>
              <a:rPr lang="en-US" dirty="0"/>
              <a:t>String </a:t>
            </a:r>
            <a:r>
              <a:rPr lang="en-US" dirty="0" err="1"/>
              <a:t>str</a:t>
            </a:r>
            <a:r>
              <a:rPr lang="en-US" dirty="0"/>
              <a:t> = </a:t>
            </a:r>
            <a:r>
              <a:rPr lang="en-US" dirty="0" err="1"/>
              <a:t>t.getName</a:t>
            </a:r>
            <a:r>
              <a:rPr lang="en-US" dirty="0"/>
              <a:t>();  </a:t>
            </a:r>
          </a:p>
          <a:p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);  </a:t>
            </a:r>
          </a:p>
          <a:p>
            <a:r>
              <a:rPr lang="en-US" dirty="0"/>
              <a:t>}  </a:t>
            </a:r>
          </a:p>
          <a:p>
            <a:r>
              <a:rPr lang="en-US" dirty="0"/>
              <a:t>}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2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91367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b="1" dirty="0"/>
              <a:t>Using the Thread Class: Thread(Runnable r, String name)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73499"/>
            <a:ext cx="9601196" cy="4353059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err="1"/>
              <a:t>FileName</a:t>
            </a:r>
            <a:r>
              <a:rPr lang="en-US" b="1" dirty="0"/>
              <a:t>:</a:t>
            </a:r>
            <a:r>
              <a:rPr lang="en-US" dirty="0"/>
              <a:t> MyThread2.java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class</a:t>
            </a:r>
            <a:r>
              <a:rPr lang="en-US" dirty="0"/>
              <a:t> MyThread2 </a:t>
            </a:r>
            <a:r>
              <a:rPr lang="en-US" b="1" dirty="0"/>
              <a:t>implements</a:t>
            </a:r>
            <a:r>
              <a:rPr lang="en-US" dirty="0"/>
              <a:t> Runnable  </a:t>
            </a:r>
          </a:p>
          <a:p>
            <a:r>
              <a:rPr lang="en-US" dirty="0"/>
              <a:t>{    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  </a:t>
            </a:r>
          </a:p>
          <a:p>
            <a:r>
              <a:rPr lang="en-US" dirty="0"/>
              <a:t>{    </a:t>
            </a:r>
          </a:p>
          <a:p>
            <a:r>
              <a:rPr lang="en-US" dirty="0" err="1"/>
              <a:t>System.out.println</a:t>
            </a:r>
            <a:r>
              <a:rPr lang="en-US" dirty="0"/>
              <a:t>("Now the thread is running ...");    </a:t>
            </a:r>
          </a:p>
          <a:p>
            <a:r>
              <a:rPr lang="en-US" dirty="0"/>
              <a:t>}    </a:t>
            </a:r>
          </a:p>
          <a:p>
            <a:r>
              <a:rPr lang="en-US" dirty="0"/>
              <a:t>    </a:t>
            </a:r>
          </a:p>
          <a:p>
            <a:r>
              <a:rPr lang="en-US" dirty="0"/>
              <a:t>// main method  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static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main(String </a:t>
            </a:r>
            <a:r>
              <a:rPr lang="en-US" dirty="0" err="1"/>
              <a:t>argvs</a:t>
            </a:r>
            <a:r>
              <a:rPr lang="en-US" dirty="0"/>
              <a:t>[])  </a:t>
            </a:r>
          </a:p>
          <a:p>
            <a:r>
              <a:rPr lang="en-US" dirty="0"/>
              <a:t>{   </a:t>
            </a:r>
          </a:p>
          <a:p>
            <a:r>
              <a:rPr lang="en-US" dirty="0"/>
              <a:t>// creating an object of the class MyThread2  </a:t>
            </a:r>
          </a:p>
          <a:p>
            <a:r>
              <a:rPr lang="en-US" dirty="0"/>
              <a:t>Runnable r1 = </a:t>
            </a:r>
            <a:r>
              <a:rPr lang="en-US" b="1" dirty="0"/>
              <a:t>new</a:t>
            </a:r>
            <a:r>
              <a:rPr lang="en-US" dirty="0"/>
              <a:t> MyThread2();   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// creating an object of the class Thread using Thread(Runnable r, String name)  </a:t>
            </a:r>
          </a:p>
          <a:p>
            <a:r>
              <a:rPr lang="en-US" dirty="0"/>
              <a:t>Thread th1 = </a:t>
            </a:r>
            <a:r>
              <a:rPr lang="en-US" b="1" dirty="0"/>
              <a:t>new</a:t>
            </a:r>
            <a:r>
              <a:rPr lang="en-US" dirty="0"/>
              <a:t> Thread(r1, "My new thread");    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// the start() method moves the thread to the active state  </a:t>
            </a:r>
          </a:p>
          <a:p>
            <a:r>
              <a:rPr lang="en-US" dirty="0"/>
              <a:t>th1.start();   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// getting the thread name by invoking the </a:t>
            </a:r>
            <a:r>
              <a:rPr lang="en-US" dirty="0" err="1"/>
              <a:t>getName</a:t>
            </a:r>
            <a:r>
              <a:rPr lang="en-US" dirty="0"/>
              <a:t>() method  </a:t>
            </a:r>
          </a:p>
          <a:p>
            <a:r>
              <a:rPr lang="en-US" dirty="0"/>
              <a:t>String </a:t>
            </a:r>
            <a:r>
              <a:rPr lang="en-US" dirty="0" err="1"/>
              <a:t>str</a:t>
            </a:r>
            <a:r>
              <a:rPr lang="en-US" dirty="0"/>
              <a:t> = th1.getName();  </a:t>
            </a:r>
          </a:p>
          <a:p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);  </a:t>
            </a:r>
          </a:p>
          <a:p>
            <a:r>
              <a:rPr lang="en-US" dirty="0"/>
              <a:t>}    </a:t>
            </a:r>
          </a:p>
          <a:p>
            <a:r>
              <a:rPr lang="en-US" dirty="0"/>
              <a:t>}  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8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YOU…….</a:t>
            </a:r>
          </a:p>
        </p:txBody>
      </p:sp>
    </p:spTree>
    <p:extLst>
      <p:ext uri="{BB962C8B-B14F-4D97-AF65-F5344CB8AC3E}">
        <p14:creationId xmlns:p14="http://schemas.microsoft.com/office/powerpoint/2010/main" val="204335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Multithreading in Java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Multithreading in </a:t>
            </a:r>
            <a:r>
              <a:rPr lang="en-US" b="1" u="sng" dirty="0">
                <a:solidFill>
                  <a:schemeClr val="tx1"/>
                </a:solidFill>
                <a:hlinkClick r:id="rId2"/>
              </a:rPr>
              <a:t>Java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 is a process of executing multiple threads simultaneously.</a:t>
            </a:r>
          </a:p>
          <a:p>
            <a:r>
              <a:rPr lang="en-US" b="1" dirty="0">
                <a:solidFill>
                  <a:schemeClr val="tx1"/>
                </a:solidFill>
              </a:rPr>
              <a:t>A thread is a lightweight sub-process, the smallest unit of processing. Multiprocessing and multithreading, both are used to achieve multitasking.</a:t>
            </a:r>
          </a:p>
          <a:p>
            <a:r>
              <a:rPr lang="en-US" b="1" dirty="0">
                <a:solidFill>
                  <a:schemeClr val="tx1"/>
                </a:solidFill>
              </a:rPr>
              <a:t>However, we use multithreading than multiprocessing because threads use a shared memory area. They don't allocate separate memory area so saves memory, and context-switching between the threads takes less time than process.</a:t>
            </a:r>
          </a:p>
          <a:p>
            <a:r>
              <a:rPr lang="en-US" b="1" dirty="0">
                <a:solidFill>
                  <a:schemeClr val="tx1"/>
                </a:solidFill>
              </a:rPr>
              <a:t>Java Multithreading is mostly used in games, animation, etc.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3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82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Advantages of Java Multithreading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01462" y="3449649"/>
            <a:ext cx="9020763" cy="20744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tabLst/>
            </a:pPr>
            <a:r>
              <a:rPr lang="en-US" sz="2200" b="1" dirty="0">
                <a:solidFill>
                  <a:schemeClr val="tx1"/>
                </a:solidFill>
              </a:rPr>
              <a:t>1) It doesn't block the user because threads are independent and you can perform multiple operations at the same time.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en-US" sz="2200" b="1" dirty="0">
                <a:solidFill>
                  <a:schemeClr val="tx1"/>
                </a:solidFill>
              </a:rPr>
              <a:t>2) You can perform many operations together, so it saves time.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en-US" sz="2200" b="1" dirty="0">
                <a:solidFill>
                  <a:schemeClr val="tx1"/>
                </a:solidFill>
              </a:rPr>
              <a:t>3) Threads are independent, so it doesn't affect other threads if an exception occurs in a single thread.</a:t>
            </a:r>
          </a:p>
        </p:txBody>
      </p:sp>
    </p:spTree>
    <p:extLst>
      <p:ext uri="{BB962C8B-B14F-4D97-AF65-F5344CB8AC3E}">
        <p14:creationId xmlns:p14="http://schemas.microsoft.com/office/powerpoint/2010/main" val="57223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Multitasking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Multitasking is a process of executing multiple tasks simultaneously. We use multitasking to utilize the CPU. Multitasking can be achieved in two ways:</a:t>
            </a:r>
          </a:p>
          <a:p>
            <a:pPr lvl="0"/>
            <a:r>
              <a:rPr lang="en-US" b="1" dirty="0"/>
              <a:t>Process-based Multitasking (Multiprocessing)</a:t>
            </a:r>
          </a:p>
          <a:p>
            <a:pPr lvl="0"/>
            <a:r>
              <a:rPr lang="en-US" b="1" dirty="0"/>
              <a:t>Thread-based Multitasking (Multithreading)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4096"/>
            <a:ext cx="9601196" cy="18228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1.Process-based Multitasking (Multiprocessing)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181082"/>
            <a:ext cx="9601196" cy="2694786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Each process has an address in memory. In other words, each process allocates a separate memory area.</a:t>
            </a:r>
          </a:p>
          <a:p>
            <a:pPr lvl="0"/>
            <a:r>
              <a:rPr lang="en-US" b="1" dirty="0"/>
              <a:t>A process is heavyweight.</a:t>
            </a:r>
          </a:p>
          <a:p>
            <a:pPr lvl="0"/>
            <a:r>
              <a:rPr lang="en-US" b="1" dirty="0"/>
              <a:t>Cost of communication between the process is high.</a:t>
            </a:r>
          </a:p>
          <a:p>
            <a:pPr lvl="0"/>
            <a:r>
              <a:rPr lang="en-US" b="1" dirty="0"/>
              <a:t>Switching from one process to another requires some time for saving and loading </a:t>
            </a:r>
            <a:r>
              <a:rPr lang="en-US" b="1" u="sng" dirty="0">
                <a:hlinkClick r:id="rId2"/>
              </a:rPr>
              <a:t>registers</a:t>
            </a:r>
            <a:r>
              <a:rPr lang="en-US" b="1" dirty="0"/>
              <a:t>, memory maps, updating lists, etc.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603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2.Thread-based Multitasking (Multithreading)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/>
          </a:p>
          <a:p>
            <a:pPr lvl="0"/>
            <a:r>
              <a:rPr lang="en-US" b="1" dirty="0"/>
              <a:t>Threads share the same address space.</a:t>
            </a:r>
          </a:p>
          <a:p>
            <a:pPr lvl="0"/>
            <a:r>
              <a:rPr lang="en-US" b="1" dirty="0"/>
              <a:t>A thread is lightweight.</a:t>
            </a:r>
          </a:p>
          <a:p>
            <a:pPr lvl="0"/>
            <a:r>
              <a:rPr lang="en-US" b="1" dirty="0"/>
              <a:t>Cost of communication between the thread is low.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001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Thread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thread is a lightweight sub process, the smallest unit of processing. It is a separate path of execution.</a:t>
            </a:r>
          </a:p>
          <a:p>
            <a:pPr marL="0" indent="0">
              <a:buNone/>
            </a:pPr>
            <a:r>
              <a:rPr lang="en-US" b="1" dirty="0"/>
              <a:t>Threads are independent. If there occurs exception in one thread, it doesn't affect other threads. It uses a shared memory area.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365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Java Thread Example by extending Thread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err="1"/>
              <a:t>FileName</a:t>
            </a:r>
            <a:r>
              <a:rPr lang="en-US" b="1" dirty="0"/>
              <a:t>:</a:t>
            </a:r>
            <a:r>
              <a:rPr lang="en-US" dirty="0"/>
              <a:t> Multi.java</a:t>
            </a:r>
          </a:p>
          <a:p>
            <a:pPr marL="0" indent="0">
              <a:buNone/>
            </a:pPr>
            <a:r>
              <a:rPr lang="en-US" b="1" dirty="0"/>
              <a:t>class</a:t>
            </a:r>
            <a:r>
              <a:rPr lang="en-US" dirty="0"/>
              <a:t> Multi </a:t>
            </a:r>
            <a:r>
              <a:rPr lang="en-US" b="1" dirty="0"/>
              <a:t>extends</a:t>
            </a:r>
            <a:r>
              <a:rPr lang="en-US" dirty="0"/>
              <a:t> Thread</a:t>
            </a:r>
          </a:p>
          <a:p>
            <a:pPr marL="0" indent="0">
              <a:buNone/>
            </a:pPr>
            <a:r>
              <a:rPr lang="en-US" dirty="0"/>
              <a:t>{  </a:t>
            </a:r>
          </a:p>
          <a:p>
            <a:pPr marL="0" indent="0">
              <a:buNone/>
            </a:pPr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</a:t>
            </a:r>
          </a:p>
          <a:p>
            <a:pPr marL="0" indent="0">
              <a:buNone/>
            </a:pPr>
            <a:r>
              <a:rPr lang="en-US" dirty="0"/>
              <a:t>{  </a:t>
            </a:r>
          </a:p>
          <a:p>
            <a:pPr marL="0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("thread is running...");  </a:t>
            </a:r>
          </a:p>
          <a:p>
            <a:pPr marL="0" indent="0">
              <a:buNone/>
            </a:pPr>
            <a:r>
              <a:rPr lang="en-US" dirty="0"/>
              <a:t>}  </a:t>
            </a:r>
          </a:p>
          <a:p>
            <a:pPr marL="0" indent="0">
              <a:buNone/>
            </a:pPr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static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main(String </a:t>
            </a:r>
            <a:r>
              <a:rPr lang="en-US" dirty="0" err="1"/>
              <a:t>args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  </a:t>
            </a:r>
          </a:p>
          <a:p>
            <a:pPr marL="0" indent="0">
              <a:buNone/>
            </a:pPr>
            <a:r>
              <a:rPr lang="en-US" dirty="0"/>
              <a:t>Multi t1=</a:t>
            </a:r>
            <a:r>
              <a:rPr lang="en-US" b="1" dirty="0"/>
              <a:t>new</a:t>
            </a:r>
            <a:r>
              <a:rPr lang="en-US" dirty="0"/>
              <a:t> Multi();  </a:t>
            </a:r>
          </a:p>
          <a:p>
            <a:pPr marL="0" indent="0">
              <a:buNone/>
            </a:pPr>
            <a:r>
              <a:rPr lang="en-US" dirty="0"/>
              <a:t>t1.start();  </a:t>
            </a:r>
          </a:p>
          <a:p>
            <a:pPr marL="0" indent="0">
              <a:buNone/>
            </a:pPr>
            <a:r>
              <a:rPr lang="en-US" dirty="0"/>
              <a:t> }  </a:t>
            </a:r>
          </a:p>
          <a:p>
            <a:pPr marL="0" indent="0">
              <a:buNone/>
            </a:pPr>
            <a:r>
              <a:rPr lang="en-US" dirty="0"/>
              <a:t>}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2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Java Thread Example by implementing Runnable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err="1"/>
              <a:t>FileName</a:t>
            </a:r>
            <a:r>
              <a:rPr lang="en-US" b="1" dirty="0"/>
              <a:t>:</a:t>
            </a:r>
            <a:r>
              <a:rPr lang="en-US" dirty="0"/>
              <a:t> Multi3.java</a:t>
            </a:r>
          </a:p>
          <a:p>
            <a:r>
              <a:rPr lang="en-US" b="1" dirty="0"/>
              <a:t>class</a:t>
            </a:r>
            <a:r>
              <a:rPr lang="en-US" dirty="0"/>
              <a:t> Multi3 </a:t>
            </a:r>
            <a:r>
              <a:rPr lang="en-US" b="1" dirty="0"/>
              <a:t>implements</a:t>
            </a:r>
            <a:r>
              <a:rPr lang="en-US" dirty="0"/>
              <a:t> Runnable</a:t>
            </a:r>
          </a:p>
          <a:p>
            <a:r>
              <a:rPr lang="en-US" dirty="0"/>
              <a:t>{  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run(){  </a:t>
            </a:r>
          </a:p>
          <a:p>
            <a:r>
              <a:rPr lang="en-US" dirty="0" err="1"/>
              <a:t>System.out.println</a:t>
            </a:r>
            <a:r>
              <a:rPr lang="en-US" dirty="0"/>
              <a:t>("thread is running...");  </a:t>
            </a:r>
          </a:p>
          <a:p>
            <a:r>
              <a:rPr lang="en-US" dirty="0"/>
              <a:t>}  </a:t>
            </a:r>
          </a:p>
          <a:p>
            <a:r>
              <a:rPr lang="en-US" dirty="0"/>
              <a:t>  </a:t>
            </a:r>
          </a:p>
          <a:p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static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main(String </a:t>
            </a:r>
            <a:r>
              <a:rPr lang="en-US" dirty="0" err="1"/>
              <a:t>args</a:t>
            </a:r>
            <a:r>
              <a:rPr lang="en-US" dirty="0"/>
              <a:t>[])</a:t>
            </a:r>
          </a:p>
          <a:p>
            <a:r>
              <a:rPr lang="en-US" dirty="0"/>
              <a:t>{  </a:t>
            </a:r>
          </a:p>
          <a:p>
            <a:r>
              <a:rPr lang="en-US" dirty="0"/>
              <a:t>Multi3 m1=</a:t>
            </a:r>
            <a:r>
              <a:rPr lang="en-US" b="1" dirty="0"/>
              <a:t>new</a:t>
            </a:r>
            <a:r>
              <a:rPr lang="en-US" dirty="0"/>
              <a:t> Multi3();  </a:t>
            </a:r>
          </a:p>
          <a:p>
            <a:r>
              <a:rPr lang="en-US" dirty="0"/>
              <a:t>Thread t1 =</a:t>
            </a:r>
            <a:r>
              <a:rPr lang="en-US" b="1" dirty="0"/>
              <a:t>new</a:t>
            </a:r>
            <a:r>
              <a:rPr lang="en-US" dirty="0"/>
              <a:t> Thread(m1);   // Using the constructor Thread(Runnable r)  </a:t>
            </a:r>
          </a:p>
          <a:p>
            <a:r>
              <a:rPr lang="en-US" dirty="0"/>
              <a:t>t1.start();  </a:t>
            </a:r>
          </a:p>
          <a:p>
            <a:r>
              <a:rPr lang="en-US" dirty="0"/>
              <a:t> }  </a:t>
            </a:r>
          </a:p>
          <a:p>
            <a:r>
              <a:rPr lang="en-US" dirty="0"/>
              <a:t>}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58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746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   SHOBHIT UNIVERSITY, GANGOH School of Engineering Technology Department of Computer Science &amp; Engineering Session 2023-24</vt:lpstr>
      <vt:lpstr>Multithreading in Java </vt:lpstr>
      <vt:lpstr>Advantages of Java Multithreading </vt:lpstr>
      <vt:lpstr>Multitasking </vt:lpstr>
      <vt:lpstr> 1.Process-based Multitasking (Multiprocessing) </vt:lpstr>
      <vt:lpstr>2.Thread-based Multitasking (Multithreading)</vt:lpstr>
      <vt:lpstr>What is Thread in java</vt:lpstr>
      <vt:lpstr>Java Thread Example by extending Thread class</vt:lpstr>
      <vt:lpstr>Java Thread Example by implementing Runnable interface</vt:lpstr>
      <vt:lpstr>Using the Thread Class: Thread(String Name)</vt:lpstr>
      <vt:lpstr> Using the Thread Class: Thread(Runnable r, String name)</vt:lpstr>
      <vt:lpstr>THANK YOU…….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SHOBHIT UNIVERSITY, GANGOH School of Engineering Technology Department of Computer Science &amp; Engineering Session 2023-24</dc:title>
  <dc:creator>EXAM CELL</dc:creator>
  <cp:lastModifiedBy>DELL</cp:lastModifiedBy>
  <cp:revision>4</cp:revision>
  <dcterms:created xsi:type="dcterms:W3CDTF">2024-11-21T06:42:33Z</dcterms:created>
  <dcterms:modified xsi:type="dcterms:W3CDTF">2024-11-21T09:26:08Z</dcterms:modified>
</cp:coreProperties>
</file>