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14"/>
  </p:notesMasterIdLst>
  <p:sldIdLst>
    <p:sldId id="286" r:id="rId3"/>
    <p:sldId id="256" r:id="rId4"/>
    <p:sldId id="267" r:id="rId5"/>
    <p:sldId id="268" r:id="rId6"/>
    <p:sldId id="269" r:id="rId7"/>
    <p:sldId id="270" r:id="rId8"/>
    <p:sldId id="271" r:id="rId9"/>
    <p:sldId id="272" r:id="rId10"/>
    <p:sldId id="287" r:id="rId11"/>
    <p:sldId id="288" r:id="rId12"/>
    <p:sldId id="285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08515-9921-4873-8205-EABDE8315803}" type="datetimeFigureOut">
              <a:rPr lang="en-IN" smtClean="0"/>
              <a:pPr/>
              <a:t>21-11-2024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292BDF-D08E-469D-9BD7-0910D76251CF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656825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Google Shape;208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en-US" altLang="en-US" sz="18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Google Shape;209;p1:notes"/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xmlns="" val="633356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43" indent="0">
              <a:buNone/>
              <a:defRPr sz="1125" b="1"/>
            </a:lvl2pPr>
            <a:lvl3pPr marL="514487" indent="0">
              <a:buNone/>
              <a:defRPr sz="1013" b="1"/>
            </a:lvl3pPr>
            <a:lvl4pPr marL="771731" indent="0">
              <a:buNone/>
              <a:defRPr sz="900" b="1"/>
            </a:lvl4pPr>
            <a:lvl5pPr marL="1028975" indent="0">
              <a:buNone/>
              <a:defRPr sz="900" b="1"/>
            </a:lvl5pPr>
            <a:lvl6pPr marL="1286218" indent="0">
              <a:buNone/>
              <a:defRPr sz="900" b="1"/>
            </a:lvl6pPr>
            <a:lvl7pPr marL="1543462" indent="0">
              <a:buNone/>
              <a:defRPr sz="900" b="1"/>
            </a:lvl7pPr>
            <a:lvl8pPr marL="1800705" indent="0">
              <a:buNone/>
              <a:defRPr sz="900" b="1"/>
            </a:lvl8pPr>
            <a:lvl9pPr marL="2057949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43" indent="0">
              <a:buNone/>
              <a:defRPr sz="1125" b="1"/>
            </a:lvl2pPr>
            <a:lvl3pPr marL="514487" indent="0">
              <a:buNone/>
              <a:defRPr sz="1013" b="1"/>
            </a:lvl3pPr>
            <a:lvl4pPr marL="771731" indent="0">
              <a:buNone/>
              <a:defRPr sz="900" b="1"/>
            </a:lvl4pPr>
            <a:lvl5pPr marL="1028975" indent="0">
              <a:buNone/>
              <a:defRPr sz="900" b="1"/>
            </a:lvl5pPr>
            <a:lvl6pPr marL="1286218" indent="0">
              <a:buNone/>
              <a:defRPr sz="900" b="1"/>
            </a:lvl6pPr>
            <a:lvl7pPr marL="1543462" indent="0">
              <a:buNone/>
              <a:defRPr sz="900" b="1"/>
            </a:lvl7pPr>
            <a:lvl8pPr marL="1800705" indent="0">
              <a:buNone/>
              <a:defRPr sz="900" b="1"/>
            </a:lvl8pPr>
            <a:lvl9pPr marL="2057949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D31C1-03F5-42D5-909C-6D6B595622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79455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4D984-3BB4-4B15-922C-F17A8C4A3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58607888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03613-EBC0-4E64-B00D-75A8257DB4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238113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1" y="273050"/>
            <a:ext cx="3008313" cy="1162050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435103"/>
            <a:ext cx="3008313" cy="4691063"/>
          </a:xfrm>
        </p:spPr>
        <p:txBody>
          <a:bodyPr/>
          <a:lstStyle>
            <a:lvl1pPr marL="0" indent="0">
              <a:buNone/>
              <a:defRPr sz="788"/>
            </a:lvl1pPr>
            <a:lvl2pPr marL="257243" indent="0">
              <a:buNone/>
              <a:defRPr sz="675"/>
            </a:lvl2pPr>
            <a:lvl3pPr marL="514487" indent="0">
              <a:buNone/>
              <a:defRPr sz="563"/>
            </a:lvl3pPr>
            <a:lvl4pPr marL="771731" indent="0">
              <a:buNone/>
              <a:defRPr sz="506"/>
            </a:lvl4pPr>
            <a:lvl5pPr marL="1028975" indent="0">
              <a:buNone/>
              <a:defRPr sz="506"/>
            </a:lvl5pPr>
            <a:lvl6pPr marL="1286218" indent="0">
              <a:buNone/>
              <a:defRPr sz="506"/>
            </a:lvl6pPr>
            <a:lvl7pPr marL="1543462" indent="0">
              <a:buNone/>
              <a:defRPr sz="506"/>
            </a:lvl7pPr>
            <a:lvl8pPr marL="1800705" indent="0">
              <a:buNone/>
              <a:defRPr sz="506"/>
            </a:lvl8pPr>
            <a:lvl9pPr marL="2057949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FCF5D-BD59-48F1-AFDF-25CCF53E46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89929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12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1801"/>
            </a:lvl1pPr>
            <a:lvl2pPr marL="257243" indent="0">
              <a:buNone/>
              <a:defRPr sz="1576"/>
            </a:lvl2pPr>
            <a:lvl3pPr marL="514487" indent="0">
              <a:buNone/>
              <a:defRPr sz="1350"/>
            </a:lvl3pPr>
            <a:lvl4pPr marL="771731" indent="0">
              <a:buNone/>
              <a:defRPr sz="1125"/>
            </a:lvl4pPr>
            <a:lvl5pPr marL="1028975" indent="0">
              <a:buNone/>
              <a:defRPr sz="1125"/>
            </a:lvl5pPr>
            <a:lvl6pPr marL="1286218" indent="0">
              <a:buNone/>
              <a:defRPr sz="1125"/>
            </a:lvl6pPr>
            <a:lvl7pPr marL="1543462" indent="0">
              <a:buNone/>
              <a:defRPr sz="1125"/>
            </a:lvl7pPr>
            <a:lvl8pPr marL="1800705" indent="0">
              <a:buNone/>
              <a:defRPr sz="1125"/>
            </a:lvl8pPr>
            <a:lvl9pPr marL="2057949" indent="0">
              <a:buNone/>
              <a:defRPr sz="1125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788"/>
            </a:lvl1pPr>
            <a:lvl2pPr marL="257243" indent="0">
              <a:buNone/>
              <a:defRPr sz="675"/>
            </a:lvl2pPr>
            <a:lvl3pPr marL="514487" indent="0">
              <a:buNone/>
              <a:defRPr sz="563"/>
            </a:lvl3pPr>
            <a:lvl4pPr marL="771731" indent="0">
              <a:buNone/>
              <a:defRPr sz="506"/>
            </a:lvl4pPr>
            <a:lvl5pPr marL="1028975" indent="0">
              <a:buNone/>
              <a:defRPr sz="506"/>
            </a:lvl5pPr>
            <a:lvl6pPr marL="1286218" indent="0">
              <a:buNone/>
              <a:defRPr sz="506"/>
            </a:lvl6pPr>
            <a:lvl7pPr marL="1543462" indent="0">
              <a:buNone/>
              <a:defRPr sz="506"/>
            </a:lvl7pPr>
            <a:lvl8pPr marL="1800705" indent="0">
              <a:buNone/>
              <a:defRPr sz="506"/>
            </a:lvl8pPr>
            <a:lvl9pPr marL="2057949" indent="0">
              <a:buNone/>
              <a:defRPr sz="50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F7112-732B-4357-8CB8-C4059467E5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10840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824C9-EE80-4176-A213-8618E96BD8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78265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31986-965A-4F41-8AD8-02F1D41E6C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90955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2;p1"/>
          <p:cNvSpPr txBox="1">
            <a:spLocks noGrp="1"/>
          </p:cNvSpPr>
          <p:nvPr>
            <p:ph type="dt" idx="10"/>
          </p:nvPr>
        </p:nvSpPr>
        <p:spPr>
          <a:xfrm>
            <a:off x="7162285" y="6448428"/>
            <a:ext cx="106707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Google Shape;23;p1"/>
          <p:cNvSpPr txBox="1"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4" name="Google Shape;24;p1"/>
          <p:cNvSpPr txBox="1">
            <a:spLocks noGrp="1"/>
          </p:cNvSpPr>
          <p:nvPr>
            <p:ph type="sldNum" idx="12"/>
          </p:nvPr>
        </p:nvSpPr>
        <p:spPr>
          <a:xfrm>
            <a:off x="8305583" y="6448428"/>
            <a:ext cx="609759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4B8CA6-456B-403B-8FE6-C7D4420E3B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1307635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62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BCE23-7F5B-4042-89AA-23F22BE58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6635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ECFFD-AF3C-477D-AECE-9B59C4385F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75081653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2251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1pPr>
            <a:lvl2pPr marL="25724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731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9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6218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46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70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94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BB9B6-AB41-4B51-AE49-A38D64972E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0371557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1576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1576"/>
            </a:lvl1pPr>
            <a:lvl2pPr>
              <a:defRPr sz="1350"/>
            </a:lvl2pPr>
            <a:lvl3pPr>
              <a:defRPr sz="1125"/>
            </a:lvl3pPr>
            <a:lvl4pPr>
              <a:defRPr sz="1013"/>
            </a:lvl4pPr>
            <a:lvl5pPr>
              <a:defRPr sz="1013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69BB7-BD53-4FA9-91DC-19A06CE768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457170482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425195"/>
            <a:ext cx="5410200" cy="0"/>
          </a:xfrm>
          <a:custGeom>
            <a:avLst/>
            <a:gdLst/>
            <a:ahLst/>
            <a:cxnLst/>
            <a:rect l="l" t="t" r="r" b="b"/>
            <a:pathLst>
              <a:path w="5410200">
                <a:moveTo>
                  <a:pt x="0" y="0"/>
                </a:moveTo>
                <a:lnTo>
                  <a:pt x="5410200" y="0"/>
                </a:lnTo>
              </a:path>
            </a:pathLst>
          </a:custGeom>
          <a:ln w="51815">
            <a:solidFill>
              <a:srgbClr val="4380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9142476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896"/>
                </a:moveTo>
                <a:lnTo>
                  <a:pt x="1524" y="310896"/>
                </a:lnTo>
                <a:lnTo>
                  <a:pt x="1524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9072371" y="0"/>
            <a:ext cx="12700" cy="311150"/>
          </a:xfrm>
          <a:custGeom>
            <a:avLst/>
            <a:gdLst/>
            <a:ahLst/>
            <a:cxnLst/>
            <a:rect l="l" t="t" r="r" b="b"/>
            <a:pathLst>
              <a:path w="12700" h="311150">
                <a:moveTo>
                  <a:pt x="0" y="310896"/>
                </a:moveTo>
                <a:lnTo>
                  <a:pt x="12192" y="310896"/>
                </a:lnTo>
                <a:lnTo>
                  <a:pt x="12192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9044940" cy="311150"/>
          </a:xfrm>
          <a:custGeom>
            <a:avLst/>
            <a:gdLst/>
            <a:ahLst/>
            <a:cxnLst/>
            <a:rect l="l" t="t" r="r" b="b"/>
            <a:pathLst>
              <a:path w="9044940" h="311150">
                <a:moveTo>
                  <a:pt x="0" y="310896"/>
                </a:moveTo>
                <a:lnTo>
                  <a:pt x="9044940" y="310896"/>
                </a:lnTo>
                <a:lnTo>
                  <a:pt x="9044940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4244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9072371" y="307847"/>
            <a:ext cx="12700" cy="91440"/>
          </a:xfrm>
          <a:custGeom>
            <a:avLst/>
            <a:gdLst/>
            <a:ahLst/>
            <a:cxnLst/>
            <a:rect l="l" t="t" r="r" b="b"/>
            <a:pathLst>
              <a:path w="12700" h="91439">
                <a:moveTo>
                  <a:pt x="0" y="91439"/>
                </a:moveTo>
                <a:lnTo>
                  <a:pt x="12192" y="91439"/>
                </a:lnTo>
                <a:lnTo>
                  <a:pt x="12192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307847"/>
            <a:ext cx="9044940" cy="91440"/>
          </a:xfrm>
          <a:custGeom>
            <a:avLst/>
            <a:gdLst/>
            <a:ahLst/>
            <a:cxnLst/>
            <a:rect l="l" t="t" r="r" b="b"/>
            <a:pathLst>
              <a:path w="9044940" h="91439">
                <a:moveTo>
                  <a:pt x="0" y="91439"/>
                </a:moveTo>
                <a:lnTo>
                  <a:pt x="9044940" y="91439"/>
                </a:lnTo>
                <a:lnTo>
                  <a:pt x="9044940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9072371" y="359663"/>
            <a:ext cx="12700" cy="81280"/>
          </a:xfrm>
          <a:custGeom>
            <a:avLst/>
            <a:gdLst/>
            <a:ahLst/>
            <a:cxnLst/>
            <a:rect l="l" t="t" r="r" b="b"/>
            <a:pathLst>
              <a:path w="12700" h="81279">
                <a:moveTo>
                  <a:pt x="0" y="80771"/>
                </a:moveTo>
                <a:lnTo>
                  <a:pt x="12192" y="80771"/>
                </a:lnTo>
                <a:lnTo>
                  <a:pt x="12192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5410200" y="359663"/>
            <a:ext cx="3634740" cy="81280"/>
          </a:xfrm>
          <a:custGeom>
            <a:avLst/>
            <a:gdLst/>
            <a:ahLst/>
            <a:cxnLst/>
            <a:rect l="l" t="t" r="r" b="b"/>
            <a:pathLst>
              <a:path w="3634740" h="81279">
                <a:moveTo>
                  <a:pt x="0" y="80771"/>
                </a:moveTo>
                <a:lnTo>
                  <a:pt x="3634740" y="80771"/>
                </a:lnTo>
                <a:lnTo>
                  <a:pt x="3634740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4380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142476" y="440436"/>
            <a:ext cx="1905" cy="180340"/>
          </a:xfrm>
          <a:custGeom>
            <a:avLst/>
            <a:gdLst/>
            <a:ahLst/>
            <a:cxnLst/>
            <a:rect l="l" t="t" r="r" b="b"/>
            <a:pathLst>
              <a:path w="1904" h="180340">
                <a:moveTo>
                  <a:pt x="0" y="179832"/>
                </a:moveTo>
                <a:lnTo>
                  <a:pt x="1524" y="179832"/>
                </a:lnTo>
                <a:lnTo>
                  <a:pt x="1524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9072371" y="440436"/>
            <a:ext cx="12700" cy="180340"/>
          </a:xfrm>
          <a:custGeom>
            <a:avLst/>
            <a:gdLst/>
            <a:ahLst/>
            <a:cxnLst/>
            <a:rect l="l" t="t" r="r" b="b"/>
            <a:pathLst>
              <a:path w="12700" h="180340">
                <a:moveTo>
                  <a:pt x="0" y="179832"/>
                </a:moveTo>
                <a:lnTo>
                  <a:pt x="12192" y="179832"/>
                </a:lnTo>
                <a:lnTo>
                  <a:pt x="1219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5410200" y="440436"/>
            <a:ext cx="3634740" cy="180340"/>
          </a:xfrm>
          <a:custGeom>
            <a:avLst/>
            <a:gdLst/>
            <a:ahLst/>
            <a:cxnLst/>
            <a:rect l="l" t="t" r="r" b="b"/>
            <a:pathLst>
              <a:path w="3634740" h="180340">
                <a:moveTo>
                  <a:pt x="0" y="179832"/>
                </a:moveTo>
                <a:lnTo>
                  <a:pt x="3634740" y="179832"/>
                </a:lnTo>
                <a:lnTo>
                  <a:pt x="3634740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43808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407152" y="510540"/>
            <a:ext cx="3063240" cy="0"/>
          </a:xfrm>
          <a:custGeom>
            <a:avLst/>
            <a:gdLst/>
            <a:ahLst/>
            <a:cxnLst/>
            <a:rect l="l" t="t" r="r" b="b"/>
            <a:pathLst>
              <a:path w="3063240">
                <a:moveTo>
                  <a:pt x="0" y="0"/>
                </a:moveTo>
                <a:lnTo>
                  <a:pt x="3063240" y="0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7373111" y="606551"/>
            <a:ext cx="1600200" cy="0"/>
          </a:xfrm>
          <a:custGeom>
            <a:avLst/>
            <a:gdLst/>
            <a:ahLst/>
            <a:cxnLst/>
            <a:rect l="l" t="t" r="r" b="b"/>
            <a:pathLst>
              <a:path w="1600200">
                <a:moveTo>
                  <a:pt x="0" y="0"/>
                </a:moveTo>
                <a:lnTo>
                  <a:pt x="1600200" y="0"/>
                </a:lnTo>
              </a:path>
            </a:pathLst>
          </a:custGeom>
          <a:ln w="365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9029700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988552" y="0"/>
            <a:ext cx="0" cy="622300"/>
          </a:xfrm>
          <a:custGeom>
            <a:avLst/>
            <a:gdLst/>
            <a:ahLst/>
            <a:cxnLst/>
            <a:rect l="l" t="t" r="r" b="b"/>
            <a:pathLst>
              <a:path h="622300">
                <a:moveTo>
                  <a:pt x="0" y="0"/>
                </a:moveTo>
                <a:lnTo>
                  <a:pt x="0" y="621791"/>
                </a:lnTo>
              </a:path>
            </a:pathLst>
          </a:custGeom>
          <a:ln w="2743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8942831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5486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877300" y="0"/>
            <a:ext cx="0" cy="585470"/>
          </a:xfrm>
          <a:custGeom>
            <a:avLst/>
            <a:gdLst/>
            <a:ahLst/>
            <a:cxnLst/>
            <a:rect l="l" t="t" r="r" b="b"/>
            <a:pathLst>
              <a:path h="585470">
                <a:moveTo>
                  <a:pt x="0" y="0"/>
                </a:moveTo>
                <a:lnTo>
                  <a:pt x="0" y="585215"/>
                </a:lnTo>
              </a:path>
            </a:pathLst>
          </a:custGeom>
          <a:ln w="914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25297" y="463042"/>
            <a:ext cx="8287384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540" y="1927986"/>
            <a:ext cx="7614919" cy="30124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320" y="274638"/>
            <a:ext cx="82293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320" y="1600203"/>
            <a:ext cx="822936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321" y="6356353"/>
            <a:ext cx="21329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675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3824" y="6356353"/>
            <a:ext cx="2896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675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Ashok Kumar, SBS, Shobhit University, Meerut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717" y="6356353"/>
            <a:ext cx="2132964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675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0AF19E-E4E1-4319-9F39-123DBBB479F9}" type="slidenum"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2802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Calibri" pitchFamily="34" charset="0"/>
        </a:defRPr>
      </a:lvl5pPr>
      <a:lvl6pPr marL="257243" algn="ctr" rtl="0" fontAlgn="base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Calibri" pitchFamily="34" charset="0"/>
        </a:defRPr>
      </a:lvl6pPr>
      <a:lvl7pPr marL="514487" algn="ctr" rtl="0" fontAlgn="base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Calibri" pitchFamily="34" charset="0"/>
        </a:defRPr>
      </a:lvl7pPr>
      <a:lvl8pPr marL="771731" algn="ctr" rtl="0" fontAlgn="base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Calibri" pitchFamily="34" charset="0"/>
        </a:defRPr>
      </a:lvl8pPr>
      <a:lvl9pPr marL="1028975" algn="ctr" rtl="0" fontAlgn="base">
        <a:spcBef>
          <a:spcPct val="0"/>
        </a:spcBef>
        <a:spcAft>
          <a:spcPct val="0"/>
        </a:spcAft>
        <a:defRPr sz="2476">
          <a:solidFill>
            <a:schemeClr val="tx1"/>
          </a:solidFill>
          <a:latin typeface="Calibri" pitchFamily="34" charset="0"/>
        </a:defRPr>
      </a:lvl9pPr>
    </p:titleStyle>
    <p:bodyStyle>
      <a:lvl1pPr marL="192933" indent="-19293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18021" indent="-160778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76" kern="1200">
          <a:solidFill>
            <a:schemeClr val="tx1"/>
          </a:solidFill>
          <a:latin typeface="+mn-lt"/>
          <a:ea typeface="+mn-ea"/>
          <a:cs typeface="+mn-cs"/>
        </a:defRPr>
      </a:lvl2pPr>
      <a:lvl3pPr marL="643109" indent="-1286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900353" indent="-1286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7596" indent="-1286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14840" indent="-128622" algn="l" defTabSz="514487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2083" indent="-128622" algn="l" defTabSz="514487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9327" indent="-128622" algn="l" defTabSz="514487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570" indent="-128622" algn="l" defTabSz="514487" rtl="0" eaLnBrk="1" latinLnBrk="0" hangingPunct="1">
        <a:spcBef>
          <a:spcPct val="20000"/>
        </a:spcBef>
        <a:buFont typeface="Arial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48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43" algn="l" defTabSz="51448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487" algn="l" defTabSz="51448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31" algn="l" defTabSz="51448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975" algn="l" defTabSz="51448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218" algn="l" defTabSz="51448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462" algn="l" defTabSz="51448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705" algn="l" defTabSz="51448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949" algn="l" defTabSz="51448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1"/>
          <p:cNvSpPr/>
          <p:nvPr/>
        </p:nvSpPr>
        <p:spPr>
          <a:xfrm>
            <a:off x="2514959" y="2924341"/>
            <a:ext cx="3815756" cy="1021823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lt1"/>
            </a:outerShdw>
          </a:effectLst>
        </p:spPr>
        <p:txBody>
          <a:bodyPr spcFirstLastPara="1" lIns="51440" tIns="25713" rIns="51440" bIns="25713"/>
          <a:lstStyle/>
          <a:p>
            <a:pPr algn="ctr">
              <a:buClr>
                <a:srgbClr val="7A1A06"/>
              </a:buClr>
              <a:buSzPts val="4000"/>
              <a:defRPr/>
            </a:pPr>
            <a:endParaRPr sz="788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0"/>
            <a:ext cx="9144000" cy="1512081"/>
          </a:xfrm>
          <a:prstGeom prst="rect">
            <a:avLst/>
          </a:prstGeom>
          <a:gradFill rotWithShape="1">
            <a:gsLst>
              <a:gs pos="0">
                <a:srgbClr val="70AD47">
                  <a:lumMod val="110000"/>
                  <a:satMod val="105000"/>
                  <a:tint val="67000"/>
                </a:srgbClr>
              </a:gs>
              <a:gs pos="50000">
                <a:srgbClr val="70AD47">
                  <a:lumMod val="105000"/>
                  <a:satMod val="103000"/>
                  <a:tint val="73000"/>
                </a:srgbClr>
              </a:gs>
              <a:gs pos="100000">
                <a:srgbClr val="70AD47">
                  <a:lumMod val="105000"/>
                  <a:satMod val="109000"/>
                  <a:tint val="81000"/>
                </a:srgbClr>
              </a:gs>
            </a:gsLst>
            <a:lin ang="5400000" scaled="0"/>
          </a:gradFill>
          <a:ln w="635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IN" sz="2400" b="1" kern="0" dirty="0" smtClean="0">
                <a:solidFill>
                  <a:srgbClr val="7030A0"/>
                </a:solidFill>
                <a:cs typeface="Arial" panose="020B0604020202020204" pitchFamily="34" charset="0"/>
                <a:sym typeface="Arial" panose="020B0604020202020204" pitchFamily="34" charset="0"/>
              </a:rPr>
              <a:t>BBA </a:t>
            </a:r>
            <a:r>
              <a:rPr lang="en-IN" sz="2400" b="1" kern="0" dirty="0">
                <a:solidFill>
                  <a:srgbClr val="7030A0"/>
                </a:solidFill>
                <a:cs typeface="Arial" panose="020B0604020202020204" pitchFamily="34" charset="0"/>
                <a:sym typeface="Arial" panose="020B0604020202020204" pitchFamily="34" charset="0"/>
              </a:rPr>
              <a:t>I Semester </a:t>
            </a:r>
            <a:endParaRPr lang="en-IN" sz="4400" b="1" kern="0" dirty="0">
              <a:solidFill>
                <a:srgbClr val="7030A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IN" sz="2700" b="1" kern="0" dirty="0" smtClean="0">
                <a:solidFill>
                  <a:srgbClr val="7030A0"/>
                </a:solidFill>
                <a:cs typeface="Arial" panose="020B0604020202020204" pitchFamily="34" charset="0"/>
                <a:sym typeface="Arial" panose="020B0604020202020204" pitchFamily="34" charset="0"/>
              </a:rPr>
              <a:t>Micro Economics   </a:t>
            </a:r>
            <a:endParaRPr lang="en-US" sz="1800" b="1" kern="0" dirty="0">
              <a:solidFill>
                <a:srgbClr val="FF000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US" sz="2100" b="1" kern="0" dirty="0">
                <a:solidFill>
                  <a:srgbClr val="FF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Topic- </a:t>
            </a:r>
            <a:r>
              <a:rPr lang="en-US" sz="2100" b="1" kern="0" dirty="0" smtClean="0">
                <a:solidFill>
                  <a:srgbClr val="FF0000"/>
                </a:solidFill>
                <a:cs typeface="Arial" panose="020B0604020202020204" pitchFamily="34" charset="0"/>
                <a:sym typeface="Arial" panose="020B0604020202020204" pitchFamily="34" charset="0"/>
              </a:rPr>
              <a:t>Monopolistic  competition       </a:t>
            </a:r>
            <a:endParaRPr lang="en-US" sz="2100" b="1" kern="0" dirty="0">
              <a:solidFill>
                <a:srgbClr val="FF000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US" altLang="en-US" sz="2026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76401" y="1751112"/>
            <a:ext cx="556259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2" algn="ctr">
              <a:defRPr/>
            </a:pPr>
            <a:r>
              <a:rPr lang="en-US" b="1" kern="0" spc="-1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sz="1600" b="1" kern="0" spc="-1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Adesh Kumar</a:t>
            </a:r>
          </a:p>
          <a:p>
            <a:pPr marL="1072" algn="ctr">
              <a:defRPr/>
            </a:pPr>
            <a:r>
              <a:rPr lang="en-US" sz="1600" kern="0" spc="-1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Assistant Professor, </a:t>
            </a:r>
          </a:p>
          <a:p>
            <a:pPr marL="1072" algn="ctr">
              <a:defRPr/>
            </a:pPr>
            <a:r>
              <a:rPr lang="en-US" sz="1600" kern="0" spc="-1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SBS&amp;E </a:t>
            </a:r>
          </a:p>
          <a:p>
            <a:pPr marL="1072" algn="ctr">
              <a:defRPr/>
            </a:pPr>
            <a:r>
              <a:rPr lang="en-US" sz="1600" kern="0" spc="-1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(Shobhit University), Gangoh, India</a:t>
            </a:r>
          </a:p>
          <a:p>
            <a:pPr marL="1072" algn="ctr">
              <a:defRPr/>
            </a:pPr>
            <a:r>
              <a:rPr lang="en-US" sz="1600" kern="0" spc="-1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E-mail: adesh.kumar@shobhituniversity.ac.in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06" y="3276600"/>
            <a:ext cx="9143999" cy="380999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360959" y="1878512"/>
            <a:ext cx="783041" cy="776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1206" y="1878512"/>
            <a:ext cx="8572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250770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76400"/>
            <a:ext cx="8287384" cy="2215991"/>
          </a:xfrm>
        </p:spPr>
        <p:txBody>
          <a:bodyPr/>
          <a:lstStyle/>
          <a:p>
            <a:r>
              <a:rPr lang="en-US" sz="3600" dirty="0" smtClean="0"/>
              <a:t>Lack of perfect knowledge </a:t>
            </a:r>
            <a:r>
              <a:rPr lang="en-US" dirty="0" smtClean="0"/>
              <a:t>:-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4000" u="none" dirty="0"/>
              <a:t>B</a:t>
            </a:r>
            <a:r>
              <a:rPr lang="en-US" sz="4000" u="none" dirty="0" smtClean="0"/>
              <a:t>uyers and sellers do not have perfect knowledge about the market condition.  </a:t>
            </a:r>
            <a:endParaRPr lang="en-IN" sz="4000" u="none" dirty="0"/>
          </a:p>
        </p:txBody>
      </p:sp>
    </p:spTree>
    <p:extLst>
      <p:ext uri="{BB962C8B-B14F-4D97-AF65-F5344CB8AC3E}">
        <p14:creationId xmlns:p14="http://schemas.microsoft.com/office/powerpoint/2010/main" xmlns="" val="3714753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600200" y="1189276"/>
            <a:ext cx="5978918" cy="54264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457200"/>
            <a:ext cx="3535679" cy="2514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648200" y="457200"/>
            <a:ext cx="3505200" cy="2514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400" y="3048000"/>
            <a:ext cx="3581400" cy="2667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12594" y="5962599"/>
            <a:ext cx="48615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Monopolistic</a:t>
            </a:r>
            <a:r>
              <a:rPr sz="36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Competition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24400" y="3124200"/>
            <a:ext cx="3429000" cy="25374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504190"/>
            <a:ext cx="54032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u="heavy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</a:rPr>
              <a:t>Monopolistic</a:t>
            </a:r>
            <a:r>
              <a:rPr sz="4000" u="heavy" spc="-10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</a:rPr>
              <a:t> </a:t>
            </a:r>
            <a:r>
              <a:rPr sz="4000" u="heavy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</a:rPr>
              <a:t>Competition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645668" y="1351534"/>
            <a:ext cx="7963534" cy="3434530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68605" marR="5715" indent="-256540" algn="just">
              <a:lnSpc>
                <a:spcPct val="90000"/>
              </a:lnSpc>
              <a:spcBef>
                <a:spcPts val="430"/>
              </a:spcBef>
              <a:buClr>
                <a:srgbClr val="9F4DA2"/>
              </a:buClr>
              <a:buChar char="•"/>
              <a:tabLst>
                <a:tab pos="269240" algn="l"/>
              </a:tabLst>
            </a:pPr>
            <a:r>
              <a:rPr sz="2800" spc="-5" dirty="0">
                <a:latin typeface="Georgia"/>
                <a:cs typeface="Georgia"/>
              </a:rPr>
              <a:t>It is a market situation in which a relatively large  number of </a:t>
            </a:r>
            <a:r>
              <a:rPr sz="2800" dirty="0">
                <a:latin typeface="Georgia"/>
                <a:cs typeface="Georgia"/>
              </a:rPr>
              <a:t>producers offer similar </a:t>
            </a:r>
            <a:r>
              <a:rPr sz="2800" spc="-5" dirty="0">
                <a:latin typeface="Georgia"/>
                <a:cs typeface="Georgia"/>
              </a:rPr>
              <a:t>but not  identical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products.</a:t>
            </a:r>
            <a:endParaRPr sz="28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9F4DA2"/>
              </a:buClr>
              <a:buFont typeface="Georgia"/>
              <a:buChar char="•"/>
            </a:pPr>
            <a:endParaRPr sz="4400" dirty="0">
              <a:latin typeface="Times New Roman"/>
              <a:cs typeface="Times New Roman"/>
            </a:endParaRPr>
          </a:p>
          <a:p>
            <a:pPr marL="12065" marR="5080" algn="just">
              <a:lnSpc>
                <a:spcPts val="3030"/>
              </a:lnSpc>
              <a:buClr>
                <a:srgbClr val="9F4DA2"/>
              </a:buClr>
              <a:tabLst>
                <a:tab pos="269240" algn="l"/>
              </a:tabLst>
            </a:pPr>
            <a:r>
              <a:rPr lang="en-US" sz="2800" spc="-5" dirty="0" smtClean="0">
                <a:latin typeface="Georgia"/>
                <a:cs typeface="Georgia"/>
              </a:rPr>
              <a:t>Monopolistic competition refers to a market situation in which there are large number of firms which sell closely related but differentiated products .</a:t>
            </a:r>
            <a:endParaRPr sz="2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7340" y="656590"/>
            <a:ext cx="788415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u="heavy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</a:rPr>
              <a:t>Monopolistic Competition </a:t>
            </a:r>
            <a:r>
              <a:rPr sz="4000" u="heavy" spc="-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</a:rPr>
              <a:t>:</a:t>
            </a:r>
            <a:r>
              <a:rPr sz="4000" u="heavy" spc="-130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</a:rPr>
              <a:t> </a:t>
            </a:r>
            <a:r>
              <a:rPr sz="4000" u="heavy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</a:rPr>
              <a:t>Definition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10578" y="2362200"/>
            <a:ext cx="7671434" cy="299633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68605" marR="5080" indent="-25654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Georgia"/>
                <a:cs typeface="Georgia"/>
              </a:rPr>
              <a:t>Monopolistic competition </a:t>
            </a:r>
            <a:r>
              <a:rPr sz="3200" dirty="0">
                <a:latin typeface="Georgia"/>
                <a:cs typeface="Georgia"/>
              </a:rPr>
              <a:t>refers </a:t>
            </a:r>
            <a:r>
              <a:rPr sz="3200" spc="-5" dirty="0">
                <a:latin typeface="Georgia"/>
                <a:cs typeface="Georgia"/>
              </a:rPr>
              <a:t>to  competition </a:t>
            </a:r>
            <a:r>
              <a:rPr sz="3200" dirty="0">
                <a:latin typeface="Georgia"/>
                <a:cs typeface="Georgia"/>
              </a:rPr>
              <a:t>among a </a:t>
            </a:r>
            <a:r>
              <a:rPr sz="3200" spc="-5" dirty="0">
                <a:latin typeface="Georgia"/>
                <a:cs typeface="Georgia"/>
              </a:rPr>
              <a:t>large </a:t>
            </a:r>
            <a:r>
              <a:rPr sz="3200" dirty="0">
                <a:latin typeface="Georgia"/>
                <a:cs typeface="Georgia"/>
              </a:rPr>
              <a:t>number </a:t>
            </a:r>
            <a:r>
              <a:rPr sz="3200" spc="-5" dirty="0">
                <a:latin typeface="Georgia"/>
                <a:cs typeface="Georgia"/>
              </a:rPr>
              <a:t>of  sellers of similar </a:t>
            </a:r>
            <a:r>
              <a:rPr sz="3200" dirty="0">
                <a:latin typeface="Georgia"/>
                <a:cs typeface="Georgia"/>
              </a:rPr>
              <a:t>but </a:t>
            </a:r>
            <a:r>
              <a:rPr sz="3200" spc="-5" dirty="0">
                <a:latin typeface="Georgia"/>
                <a:cs typeface="Georgia"/>
              </a:rPr>
              <a:t>differentiated  </a:t>
            </a:r>
            <a:r>
              <a:rPr sz="3200" dirty="0">
                <a:latin typeface="Georgia"/>
                <a:cs typeface="Georgia"/>
              </a:rPr>
              <a:t>products , </a:t>
            </a:r>
            <a:r>
              <a:rPr sz="3200" spc="-5" dirty="0">
                <a:latin typeface="Georgia"/>
                <a:cs typeface="Georgia"/>
              </a:rPr>
              <a:t>which </a:t>
            </a:r>
            <a:r>
              <a:rPr sz="3200" dirty="0">
                <a:latin typeface="Georgia"/>
                <a:cs typeface="Georgia"/>
              </a:rPr>
              <a:t>are </a:t>
            </a:r>
            <a:r>
              <a:rPr sz="3200" spc="-5" dirty="0">
                <a:latin typeface="Georgia"/>
                <a:cs typeface="Georgia"/>
              </a:rPr>
              <a:t>close substitutes </a:t>
            </a:r>
            <a:r>
              <a:rPr sz="3200" dirty="0">
                <a:latin typeface="Georgia"/>
                <a:cs typeface="Georgia"/>
              </a:rPr>
              <a:t>but  not </a:t>
            </a:r>
            <a:r>
              <a:rPr sz="3200" spc="-5" dirty="0">
                <a:latin typeface="Georgia"/>
                <a:cs typeface="Georgia"/>
              </a:rPr>
              <a:t>perfect substitutes of one</a:t>
            </a:r>
            <a:r>
              <a:rPr sz="3200" dirty="0">
                <a:latin typeface="Georgia"/>
                <a:cs typeface="Georgia"/>
              </a:rPr>
              <a:t> </a:t>
            </a:r>
            <a:r>
              <a:rPr sz="3200" spc="-5" dirty="0">
                <a:latin typeface="Georgia"/>
                <a:cs typeface="Georgia"/>
              </a:rPr>
              <a:t>another.</a:t>
            </a:r>
            <a:endParaRPr sz="3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3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734313"/>
            <a:ext cx="73882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u="heavy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</a:rPr>
              <a:t>Monopolistic Competition:</a:t>
            </a:r>
            <a:r>
              <a:rPr sz="4000" u="heavy" spc="-10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</a:rPr>
              <a:t> </a:t>
            </a:r>
            <a:r>
              <a:rPr sz="4000" u="heavy" spc="-5" dirty="0">
                <a:solidFill>
                  <a:srgbClr val="424455"/>
                </a:solidFill>
                <a:uFill>
                  <a:solidFill>
                    <a:srgbClr val="424455"/>
                  </a:solidFill>
                </a:uFill>
              </a:rPr>
              <a:t>Features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536548" y="4993239"/>
            <a:ext cx="7964400" cy="1795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59740" y="1695653"/>
            <a:ext cx="8061959" cy="182421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0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Many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Sellers/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Large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Number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Of</a:t>
            </a:r>
            <a:r>
              <a:rPr sz="3200" u="heavy" spc="-3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u="heavy" spc="-5" dirty="0" smtClean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firms</a:t>
            </a:r>
            <a:r>
              <a:rPr lang="en-US" sz="3200" u="heavy" spc="-5" dirty="0" smtClean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.</a:t>
            </a:r>
          </a:p>
          <a:p>
            <a:pPr marL="12065">
              <a:lnSpc>
                <a:spcPct val="100000"/>
              </a:lnSpc>
              <a:spcBef>
                <a:spcPts val="105"/>
              </a:spcBef>
              <a:buSzPct val="96875"/>
              <a:tabLst>
                <a:tab pos="337185" algn="l"/>
              </a:tabLst>
            </a:pPr>
            <a:r>
              <a:rPr lang="en-US" sz="2800" u="heavy" spc="-5" dirty="0" smtClean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.</a:t>
            </a:r>
          </a:p>
          <a:p>
            <a:pPr marL="12065">
              <a:lnSpc>
                <a:spcPct val="100000"/>
              </a:lnSpc>
              <a:spcBef>
                <a:spcPts val="105"/>
              </a:spcBef>
              <a:buSzPct val="96875"/>
              <a:tabLst>
                <a:tab pos="337185" algn="l"/>
              </a:tabLst>
            </a:pPr>
            <a:r>
              <a:rPr lang="en-US" sz="2800" spc="-5" dirty="0" smtClean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There are large number of firm selling closely related but not homogenous products.</a:t>
            </a:r>
            <a:endParaRPr sz="28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933957"/>
            <a:ext cx="7387590" cy="27870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105"/>
              </a:spcBef>
              <a:buClr>
                <a:srgbClr val="9F4DA2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Free Entry or</a:t>
            </a:r>
            <a:r>
              <a:rPr sz="3200" u="heavy" spc="-20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Exit</a:t>
            </a:r>
            <a:endParaRPr sz="32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"/>
            </a:pPr>
            <a:endParaRPr sz="3600">
              <a:latin typeface="Times New Roman"/>
              <a:cs typeface="Times New Roman"/>
            </a:endParaRPr>
          </a:p>
          <a:p>
            <a:pPr marL="724535" marR="5080" indent="-724535">
              <a:lnSpc>
                <a:spcPct val="100000"/>
              </a:lnSpc>
              <a:buClr>
                <a:srgbClr val="9F4DA2"/>
              </a:buClr>
              <a:buFont typeface="Wingdings"/>
              <a:buChar char=""/>
              <a:tabLst>
                <a:tab pos="724535" algn="l"/>
                <a:tab pos="725170" algn="l"/>
              </a:tabLst>
            </a:pPr>
            <a:r>
              <a:rPr sz="2800" spc="-10" dirty="0">
                <a:latin typeface="Georgia"/>
                <a:cs typeface="Georgia"/>
              </a:rPr>
              <a:t>Firms can </a:t>
            </a:r>
            <a:r>
              <a:rPr sz="2800" spc="-5" dirty="0">
                <a:latin typeface="Georgia"/>
                <a:cs typeface="Georgia"/>
              </a:rPr>
              <a:t>enter or exit </a:t>
            </a:r>
            <a:r>
              <a:rPr sz="2800" spc="-10" dirty="0">
                <a:latin typeface="Georgia"/>
                <a:cs typeface="Georgia"/>
              </a:rPr>
              <a:t>the market without  restriction.</a:t>
            </a:r>
            <a:endParaRPr sz="2800">
              <a:latin typeface="Georgia"/>
              <a:cs typeface="Georgia"/>
            </a:endParaRPr>
          </a:p>
          <a:p>
            <a:pPr marL="724535" marR="15240" indent="-724535">
              <a:lnSpc>
                <a:spcPct val="100000"/>
              </a:lnSpc>
              <a:spcBef>
                <a:spcPts val="300"/>
              </a:spcBef>
              <a:buClr>
                <a:srgbClr val="9F4DA2"/>
              </a:buClr>
              <a:buFont typeface="Wingdings"/>
              <a:buChar char=""/>
              <a:tabLst>
                <a:tab pos="724535" algn="l"/>
                <a:tab pos="725170" algn="l"/>
              </a:tabLst>
            </a:pPr>
            <a:r>
              <a:rPr sz="2800" spc="-5" dirty="0">
                <a:latin typeface="Georgia"/>
                <a:cs typeface="Georgia"/>
              </a:rPr>
              <a:t>The </a:t>
            </a:r>
            <a:r>
              <a:rPr sz="2800" spc="-10" dirty="0">
                <a:latin typeface="Georgia"/>
                <a:cs typeface="Georgia"/>
              </a:rPr>
              <a:t>number </a:t>
            </a:r>
            <a:r>
              <a:rPr sz="2800" spc="-5" dirty="0">
                <a:latin typeface="Georgia"/>
                <a:cs typeface="Georgia"/>
              </a:rPr>
              <a:t>of firms in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market adjusts  until economic </a:t>
            </a:r>
            <a:r>
              <a:rPr sz="2800" spc="-10" dirty="0">
                <a:latin typeface="Georgia"/>
                <a:cs typeface="Georgia"/>
              </a:rPr>
              <a:t>profits are</a:t>
            </a:r>
            <a:r>
              <a:rPr sz="2800" spc="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zero.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171943" y="4724400"/>
            <a:ext cx="796925" cy="1115695"/>
          </a:xfrm>
          <a:custGeom>
            <a:avLst/>
            <a:gdLst/>
            <a:ahLst/>
            <a:cxnLst/>
            <a:rect l="l" t="t" r="r" b="b"/>
            <a:pathLst>
              <a:path w="796925" h="1115695">
                <a:moveTo>
                  <a:pt x="568325" y="391922"/>
                </a:moveTo>
                <a:lnTo>
                  <a:pt x="231775" y="391922"/>
                </a:lnTo>
                <a:lnTo>
                  <a:pt x="239775" y="395097"/>
                </a:lnTo>
                <a:lnTo>
                  <a:pt x="265175" y="501395"/>
                </a:lnTo>
                <a:lnTo>
                  <a:pt x="284225" y="583946"/>
                </a:lnTo>
                <a:lnTo>
                  <a:pt x="257175" y="702944"/>
                </a:lnTo>
                <a:lnTo>
                  <a:pt x="239775" y="785494"/>
                </a:lnTo>
                <a:lnTo>
                  <a:pt x="206375" y="921918"/>
                </a:lnTo>
                <a:lnTo>
                  <a:pt x="182625" y="1023467"/>
                </a:lnTo>
                <a:lnTo>
                  <a:pt x="173100" y="1032992"/>
                </a:lnTo>
                <a:lnTo>
                  <a:pt x="155575" y="1037755"/>
                </a:lnTo>
                <a:lnTo>
                  <a:pt x="133350" y="1039342"/>
                </a:lnTo>
                <a:lnTo>
                  <a:pt x="111125" y="1044105"/>
                </a:lnTo>
                <a:lnTo>
                  <a:pt x="74675" y="1063142"/>
                </a:lnTo>
                <a:lnTo>
                  <a:pt x="47625" y="1090117"/>
                </a:lnTo>
                <a:lnTo>
                  <a:pt x="39750" y="1115504"/>
                </a:lnTo>
                <a:lnTo>
                  <a:pt x="301625" y="1115504"/>
                </a:lnTo>
                <a:lnTo>
                  <a:pt x="361950" y="921918"/>
                </a:lnTo>
                <a:lnTo>
                  <a:pt x="396875" y="825119"/>
                </a:lnTo>
                <a:lnTo>
                  <a:pt x="563322" y="825119"/>
                </a:lnTo>
                <a:lnTo>
                  <a:pt x="554101" y="785494"/>
                </a:lnTo>
                <a:lnTo>
                  <a:pt x="538226" y="702944"/>
                </a:lnTo>
                <a:lnTo>
                  <a:pt x="512825" y="583946"/>
                </a:lnTo>
                <a:lnTo>
                  <a:pt x="531876" y="501395"/>
                </a:lnTo>
                <a:lnTo>
                  <a:pt x="560451" y="395097"/>
                </a:lnTo>
                <a:lnTo>
                  <a:pt x="568325" y="391922"/>
                </a:lnTo>
                <a:close/>
              </a:path>
              <a:path w="796925" h="1115695">
                <a:moveTo>
                  <a:pt x="563322" y="825119"/>
                </a:moveTo>
                <a:lnTo>
                  <a:pt x="396875" y="825119"/>
                </a:lnTo>
                <a:lnTo>
                  <a:pt x="496950" y="1115504"/>
                </a:lnTo>
                <a:lnTo>
                  <a:pt x="758825" y="1115504"/>
                </a:lnTo>
                <a:lnTo>
                  <a:pt x="754126" y="1098054"/>
                </a:lnTo>
                <a:lnTo>
                  <a:pt x="723900" y="1063142"/>
                </a:lnTo>
                <a:lnTo>
                  <a:pt x="681101" y="1042517"/>
                </a:lnTo>
                <a:lnTo>
                  <a:pt x="657225" y="1037755"/>
                </a:lnTo>
                <a:lnTo>
                  <a:pt x="627126" y="1031405"/>
                </a:lnTo>
                <a:lnTo>
                  <a:pt x="611251" y="1018705"/>
                </a:lnTo>
                <a:lnTo>
                  <a:pt x="585851" y="921918"/>
                </a:lnTo>
                <a:lnTo>
                  <a:pt x="563322" y="825119"/>
                </a:lnTo>
                <a:close/>
              </a:path>
              <a:path w="796925" h="1115695">
                <a:moveTo>
                  <a:pt x="417575" y="0"/>
                </a:moveTo>
                <a:lnTo>
                  <a:pt x="387350" y="0"/>
                </a:lnTo>
                <a:lnTo>
                  <a:pt x="371475" y="3175"/>
                </a:lnTo>
                <a:lnTo>
                  <a:pt x="330200" y="22225"/>
                </a:lnTo>
                <a:lnTo>
                  <a:pt x="303275" y="50800"/>
                </a:lnTo>
                <a:lnTo>
                  <a:pt x="288925" y="85725"/>
                </a:lnTo>
                <a:lnTo>
                  <a:pt x="290575" y="96774"/>
                </a:lnTo>
                <a:lnTo>
                  <a:pt x="303275" y="134874"/>
                </a:lnTo>
                <a:lnTo>
                  <a:pt x="320675" y="150749"/>
                </a:lnTo>
                <a:lnTo>
                  <a:pt x="330200" y="158623"/>
                </a:lnTo>
                <a:lnTo>
                  <a:pt x="339725" y="164973"/>
                </a:lnTo>
                <a:lnTo>
                  <a:pt x="349250" y="169799"/>
                </a:lnTo>
                <a:lnTo>
                  <a:pt x="335025" y="193548"/>
                </a:lnTo>
                <a:lnTo>
                  <a:pt x="314325" y="212598"/>
                </a:lnTo>
                <a:lnTo>
                  <a:pt x="255650" y="223774"/>
                </a:lnTo>
                <a:lnTo>
                  <a:pt x="212725" y="239649"/>
                </a:lnTo>
                <a:lnTo>
                  <a:pt x="190500" y="266573"/>
                </a:lnTo>
                <a:lnTo>
                  <a:pt x="166750" y="317373"/>
                </a:lnTo>
                <a:lnTo>
                  <a:pt x="150875" y="360172"/>
                </a:lnTo>
                <a:lnTo>
                  <a:pt x="136525" y="409448"/>
                </a:lnTo>
                <a:lnTo>
                  <a:pt x="120650" y="437895"/>
                </a:lnTo>
                <a:lnTo>
                  <a:pt x="85725" y="482345"/>
                </a:lnTo>
                <a:lnTo>
                  <a:pt x="50800" y="523621"/>
                </a:lnTo>
                <a:lnTo>
                  <a:pt x="19050" y="542671"/>
                </a:lnTo>
                <a:lnTo>
                  <a:pt x="12700" y="550672"/>
                </a:lnTo>
                <a:lnTo>
                  <a:pt x="6350" y="561721"/>
                </a:lnTo>
                <a:lnTo>
                  <a:pt x="1524" y="572769"/>
                </a:lnTo>
                <a:lnTo>
                  <a:pt x="0" y="590296"/>
                </a:lnTo>
                <a:lnTo>
                  <a:pt x="3175" y="606171"/>
                </a:lnTo>
                <a:lnTo>
                  <a:pt x="28575" y="648969"/>
                </a:lnTo>
                <a:lnTo>
                  <a:pt x="36575" y="653796"/>
                </a:lnTo>
                <a:lnTo>
                  <a:pt x="42925" y="660146"/>
                </a:lnTo>
                <a:lnTo>
                  <a:pt x="49275" y="664844"/>
                </a:lnTo>
                <a:lnTo>
                  <a:pt x="55625" y="663321"/>
                </a:lnTo>
                <a:lnTo>
                  <a:pt x="65150" y="660146"/>
                </a:lnTo>
                <a:lnTo>
                  <a:pt x="100075" y="633094"/>
                </a:lnTo>
                <a:lnTo>
                  <a:pt x="115950" y="594994"/>
                </a:lnTo>
                <a:lnTo>
                  <a:pt x="120650" y="561721"/>
                </a:lnTo>
                <a:lnTo>
                  <a:pt x="117475" y="550672"/>
                </a:lnTo>
                <a:lnTo>
                  <a:pt x="115950" y="531622"/>
                </a:lnTo>
                <a:lnTo>
                  <a:pt x="119125" y="520446"/>
                </a:lnTo>
                <a:lnTo>
                  <a:pt x="168275" y="464947"/>
                </a:lnTo>
                <a:lnTo>
                  <a:pt x="208025" y="422020"/>
                </a:lnTo>
                <a:lnTo>
                  <a:pt x="231775" y="391922"/>
                </a:lnTo>
                <a:lnTo>
                  <a:pt x="656769" y="391922"/>
                </a:lnTo>
                <a:lnTo>
                  <a:pt x="647700" y="361823"/>
                </a:lnTo>
                <a:lnTo>
                  <a:pt x="631825" y="318897"/>
                </a:lnTo>
                <a:lnTo>
                  <a:pt x="606425" y="266573"/>
                </a:lnTo>
                <a:lnTo>
                  <a:pt x="539750" y="223774"/>
                </a:lnTo>
                <a:lnTo>
                  <a:pt x="484250" y="212598"/>
                </a:lnTo>
                <a:lnTo>
                  <a:pt x="462025" y="193548"/>
                </a:lnTo>
                <a:lnTo>
                  <a:pt x="449325" y="169799"/>
                </a:lnTo>
                <a:lnTo>
                  <a:pt x="462025" y="166624"/>
                </a:lnTo>
                <a:lnTo>
                  <a:pt x="476250" y="158623"/>
                </a:lnTo>
                <a:lnTo>
                  <a:pt x="487425" y="150749"/>
                </a:lnTo>
                <a:lnTo>
                  <a:pt x="495300" y="141224"/>
                </a:lnTo>
                <a:lnTo>
                  <a:pt x="503300" y="131699"/>
                </a:lnTo>
                <a:lnTo>
                  <a:pt x="508000" y="123825"/>
                </a:lnTo>
                <a:lnTo>
                  <a:pt x="512825" y="114300"/>
                </a:lnTo>
                <a:lnTo>
                  <a:pt x="516000" y="101600"/>
                </a:lnTo>
                <a:lnTo>
                  <a:pt x="517525" y="88900"/>
                </a:lnTo>
                <a:lnTo>
                  <a:pt x="514350" y="74549"/>
                </a:lnTo>
                <a:lnTo>
                  <a:pt x="495300" y="36449"/>
                </a:lnTo>
                <a:lnTo>
                  <a:pt x="471550" y="20574"/>
                </a:lnTo>
                <a:lnTo>
                  <a:pt x="460375" y="12700"/>
                </a:lnTo>
                <a:lnTo>
                  <a:pt x="446150" y="7874"/>
                </a:lnTo>
                <a:lnTo>
                  <a:pt x="433450" y="3175"/>
                </a:lnTo>
                <a:lnTo>
                  <a:pt x="417575" y="0"/>
                </a:lnTo>
                <a:close/>
              </a:path>
              <a:path w="796925" h="1115695">
                <a:moveTo>
                  <a:pt x="656769" y="391922"/>
                </a:moveTo>
                <a:lnTo>
                  <a:pt x="568325" y="391922"/>
                </a:lnTo>
                <a:lnTo>
                  <a:pt x="581025" y="409448"/>
                </a:lnTo>
                <a:lnTo>
                  <a:pt x="611251" y="444245"/>
                </a:lnTo>
                <a:lnTo>
                  <a:pt x="681101" y="522097"/>
                </a:lnTo>
                <a:lnTo>
                  <a:pt x="684276" y="534797"/>
                </a:lnTo>
                <a:lnTo>
                  <a:pt x="681101" y="550672"/>
                </a:lnTo>
                <a:lnTo>
                  <a:pt x="677926" y="563244"/>
                </a:lnTo>
                <a:lnTo>
                  <a:pt x="684276" y="604519"/>
                </a:lnTo>
                <a:lnTo>
                  <a:pt x="695325" y="628396"/>
                </a:lnTo>
                <a:lnTo>
                  <a:pt x="701675" y="637921"/>
                </a:lnTo>
                <a:lnTo>
                  <a:pt x="709676" y="645794"/>
                </a:lnTo>
                <a:lnTo>
                  <a:pt x="717550" y="653796"/>
                </a:lnTo>
                <a:lnTo>
                  <a:pt x="730250" y="660146"/>
                </a:lnTo>
                <a:lnTo>
                  <a:pt x="738251" y="661669"/>
                </a:lnTo>
                <a:lnTo>
                  <a:pt x="747776" y="664844"/>
                </a:lnTo>
                <a:lnTo>
                  <a:pt x="755650" y="660146"/>
                </a:lnTo>
                <a:lnTo>
                  <a:pt x="760476" y="653796"/>
                </a:lnTo>
                <a:lnTo>
                  <a:pt x="774700" y="647446"/>
                </a:lnTo>
                <a:lnTo>
                  <a:pt x="781050" y="641096"/>
                </a:lnTo>
                <a:lnTo>
                  <a:pt x="787400" y="629919"/>
                </a:lnTo>
                <a:lnTo>
                  <a:pt x="792226" y="618871"/>
                </a:lnTo>
                <a:lnTo>
                  <a:pt x="793750" y="606171"/>
                </a:lnTo>
                <a:lnTo>
                  <a:pt x="796925" y="588644"/>
                </a:lnTo>
                <a:lnTo>
                  <a:pt x="795401" y="572769"/>
                </a:lnTo>
                <a:lnTo>
                  <a:pt x="790575" y="555371"/>
                </a:lnTo>
                <a:lnTo>
                  <a:pt x="779526" y="542671"/>
                </a:lnTo>
                <a:lnTo>
                  <a:pt x="762000" y="534797"/>
                </a:lnTo>
                <a:lnTo>
                  <a:pt x="746125" y="523621"/>
                </a:lnTo>
                <a:lnTo>
                  <a:pt x="717550" y="490347"/>
                </a:lnTo>
                <a:lnTo>
                  <a:pt x="676275" y="437895"/>
                </a:lnTo>
                <a:lnTo>
                  <a:pt x="662051" y="409448"/>
                </a:lnTo>
                <a:lnTo>
                  <a:pt x="656769" y="39192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71943" y="4724400"/>
            <a:ext cx="796925" cy="1115695"/>
          </a:xfrm>
          <a:custGeom>
            <a:avLst/>
            <a:gdLst/>
            <a:ahLst/>
            <a:cxnLst/>
            <a:rect l="l" t="t" r="r" b="b"/>
            <a:pathLst>
              <a:path w="796925" h="1115695">
                <a:moveTo>
                  <a:pt x="449325" y="169799"/>
                </a:moveTo>
                <a:lnTo>
                  <a:pt x="462025" y="166624"/>
                </a:lnTo>
                <a:lnTo>
                  <a:pt x="476250" y="158623"/>
                </a:lnTo>
                <a:lnTo>
                  <a:pt x="487425" y="150749"/>
                </a:lnTo>
                <a:lnTo>
                  <a:pt x="495300" y="141224"/>
                </a:lnTo>
                <a:lnTo>
                  <a:pt x="503300" y="131699"/>
                </a:lnTo>
                <a:lnTo>
                  <a:pt x="508000" y="123825"/>
                </a:lnTo>
                <a:lnTo>
                  <a:pt x="512825" y="114300"/>
                </a:lnTo>
                <a:lnTo>
                  <a:pt x="516000" y="101600"/>
                </a:lnTo>
                <a:lnTo>
                  <a:pt x="517525" y="88900"/>
                </a:lnTo>
                <a:lnTo>
                  <a:pt x="514350" y="74549"/>
                </a:lnTo>
                <a:lnTo>
                  <a:pt x="495300" y="36449"/>
                </a:lnTo>
                <a:lnTo>
                  <a:pt x="471550" y="20574"/>
                </a:lnTo>
                <a:lnTo>
                  <a:pt x="460375" y="12700"/>
                </a:lnTo>
                <a:lnTo>
                  <a:pt x="446150" y="7874"/>
                </a:lnTo>
                <a:lnTo>
                  <a:pt x="433450" y="3175"/>
                </a:lnTo>
                <a:lnTo>
                  <a:pt x="417575" y="0"/>
                </a:lnTo>
                <a:lnTo>
                  <a:pt x="403225" y="0"/>
                </a:lnTo>
                <a:lnTo>
                  <a:pt x="387350" y="0"/>
                </a:lnTo>
                <a:lnTo>
                  <a:pt x="371475" y="3175"/>
                </a:lnTo>
                <a:lnTo>
                  <a:pt x="330200" y="22225"/>
                </a:lnTo>
                <a:lnTo>
                  <a:pt x="303275" y="50800"/>
                </a:lnTo>
                <a:lnTo>
                  <a:pt x="288925" y="85725"/>
                </a:lnTo>
                <a:lnTo>
                  <a:pt x="290575" y="96774"/>
                </a:lnTo>
                <a:lnTo>
                  <a:pt x="303275" y="134874"/>
                </a:lnTo>
                <a:lnTo>
                  <a:pt x="320675" y="150749"/>
                </a:lnTo>
                <a:lnTo>
                  <a:pt x="330200" y="158623"/>
                </a:lnTo>
                <a:lnTo>
                  <a:pt x="339725" y="164973"/>
                </a:lnTo>
                <a:lnTo>
                  <a:pt x="349250" y="169799"/>
                </a:lnTo>
                <a:lnTo>
                  <a:pt x="335025" y="193548"/>
                </a:lnTo>
                <a:lnTo>
                  <a:pt x="314325" y="212598"/>
                </a:lnTo>
                <a:lnTo>
                  <a:pt x="255650" y="223774"/>
                </a:lnTo>
                <a:lnTo>
                  <a:pt x="212725" y="239649"/>
                </a:lnTo>
                <a:lnTo>
                  <a:pt x="190500" y="266573"/>
                </a:lnTo>
                <a:lnTo>
                  <a:pt x="166750" y="317373"/>
                </a:lnTo>
                <a:lnTo>
                  <a:pt x="150875" y="360172"/>
                </a:lnTo>
                <a:lnTo>
                  <a:pt x="136525" y="409448"/>
                </a:lnTo>
                <a:lnTo>
                  <a:pt x="120650" y="437895"/>
                </a:lnTo>
                <a:lnTo>
                  <a:pt x="85725" y="482345"/>
                </a:lnTo>
                <a:lnTo>
                  <a:pt x="50800" y="523621"/>
                </a:lnTo>
                <a:lnTo>
                  <a:pt x="19050" y="542671"/>
                </a:lnTo>
                <a:lnTo>
                  <a:pt x="12700" y="550672"/>
                </a:lnTo>
                <a:lnTo>
                  <a:pt x="6350" y="561721"/>
                </a:lnTo>
                <a:lnTo>
                  <a:pt x="1524" y="572769"/>
                </a:lnTo>
                <a:lnTo>
                  <a:pt x="0" y="590296"/>
                </a:lnTo>
                <a:lnTo>
                  <a:pt x="3175" y="606171"/>
                </a:lnTo>
                <a:lnTo>
                  <a:pt x="28575" y="648969"/>
                </a:lnTo>
                <a:lnTo>
                  <a:pt x="36575" y="653796"/>
                </a:lnTo>
                <a:lnTo>
                  <a:pt x="42925" y="660146"/>
                </a:lnTo>
                <a:lnTo>
                  <a:pt x="49275" y="664844"/>
                </a:lnTo>
                <a:lnTo>
                  <a:pt x="55625" y="663321"/>
                </a:lnTo>
                <a:lnTo>
                  <a:pt x="65150" y="660146"/>
                </a:lnTo>
                <a:lnTo>
                  <a:pt x="77850" y="655319"/>
                </a:lnTo>
                <a:lnTo>
                  <a:pt x="90550" y="645794"/>
                </a:lnTo>
                <a:lnTo>
                  <a:pt x="100075" y="633094"/>
                </a:lnTo>
                <a:lnTo>
                  <a:pt x="106425" y="620394"/>
                </a:lnTo>
                <a:lnTo>
                  <a:pt x="112775" y="607694"/>
                </a:lnTo>
                <a:lnTo>
                  <a:pt x="115950" y="594994"/>
                </a:lnTo>
                <a:lnTo>
                  <a:pt x="119125" y="575944"/>
                </a:lnTo>
                <a:lnTo>
                  <a:pt x="120650" y="561721"/>
                </a:lnTo>
                <a:lnTo>
                  <a:pt x="117475" y="550672"/>
                </a:lnTo>
                <a:lnTo>
                  <a:pt x="115950" y="531622"/>
                </a:lnTo>
                <a:lnTo>
                  <a:pt x="119125" y="520446"/>
                </a:lnTo>
                <a:lnTo>
                  <a:pt x="168275" y="464947"/>
                </a:lnTo>
                <a:lnTo>
                  <a:pt x="208025" y="422020"/>
                </a:lnTo>
                <a:lnTo>
                  <a:pt x="231775" y="391922"/>
                </a:lnTo>
                <a:lnTo>
                  <a:pt x="239775" y="395097"/>
                </a:lnTo>
                <a:lnTo>
                  <a:pt x="265175" y="501395"/>
                </a:lnTo>
                <a:lnTo>
                  <a:pt x="284225" y="583946"/>
                </a:lnTo>
                <a:lnTo>
                  <a:pt x="257175" y="702944"/>
                </a:lnTo>
                <a:lnTo>
                  <a:pt x="239775" y="785494"/>
                </a:lnTo>
                <a:lnTo>
                  <a:pt x="206375" y="921918"/>
                </a:lnTo>
                <a:lnTo>
                  <a:pt x="182625" y="1023467"/>
                </a:lnTo>
                <a:lnTo>
                  <a:pt x="173100" y="1032992"/>
                </a:lnTo>
                <a:lnTo>
                  <a:pt x="155575" y="1037755"/>
                </a:lnTo>
                <a:lnTo>
                  <a:pt x="133350" y="1039342"/>
                </a:lnTo>
                <a:lnTo>
                  <a:pt x="111125" y="1044105"/>
                </a:lnTo>
                <a:lnTo>
                  <a:pt x="74675" y="1063142"/>
                </a:lnTo>
                <a:lnTo>
                  <a:pt x="47625" y="1090117"/>
                </a:lnTo>
                <a:lnTo>
                  <a:pt x="39750" y="1115504"/>
                </a:lnTo>
                <a:lnTo>
                  <a:pt x="301625" y="1115504"/>
                </a:lnTo>
                <a:lnTo>
                  <a:pt x="361950" y="921918"/>
                </a:lnTo>
                <a:lnTo>
                  <a:pt x="396875" y="825119"/>
                </a:lnTo>
                <a:lnTo>
                  <a:pt x="430275" y="921918"/>
                </a:lnTo>
                <a:lnTo>
                  <a:pt x="496950" y="1115504"/>
                </a:lnTo>
                <a:lnTo>
                  <a:pt x="758825" y="1115504"/>
                </a:lnTo>
                <a:lnTo>
                  <a:pt x="738251" y="1074242"/>
                </a:lnTo>
                <a:lnTo>
                  <a:pt x="703326" y="1052029"/>
                </a:lnTo>
                <a:lnTo>
                  <a:pt x="657225" y="1037755"/>
                </a:lnTo>
                <a:lnTo>
                  <a:pt x="627126" y="1031405"/>
                </a:lnTo>
                <a:lnTo>
                  <a:pt x="611251" y="1018705"/>
                </a:lnTo>
                <a:lnTo>
                  <a:pt x="585851" y="921918"/>
                </a:lnTo>
                <a:lnTo>
                  <a:pt x="554101" y="785494"/>
                </a:lnTo>
                <a:lnTo>
                  <a:pt x="538226" y="702944"/>
                </a:lnTo>
                <a:lnTo>
                  <a:pt x="512825" y="583946"/>
                </a:lnTo>
                <a:lnTo>
                  <a:pt x="531876" y="501395"/>
                </a:lnTo>
                <a:lnTo>
                  <a:pt x="560451" y="395097"/>
                </a:lnTo>
                <a:lnTo>
                  <a:pt x="568325" y="391922"/>
                </a:lnTo>
                <a:lnTo>
                  <a:pt x="581025" y="409448"/>
                </a:lnTo>
                <a:lnTo>
                  <a:pt x="611251" y="444245"/>
                </a:lnTo>
                <a:lnTo>
                  <a:pt x="641350" y="477647"/>
                </a:lnTo>
                <a:lnTo>
                  <a:pt x="681101" y="522097"/>
                </a:lnTo>
                <a:lnTo>
                  <a:pt x="684276" y="534797"/>
                </a:lnTo>
                <a:lnTo>
                  <a:pt x="681101" y="550672"/>
                </a:lnTo>
                <a:lnTo>
                  <a:pt x="677926" y="563244"/>
                </a:lnTo>
                <a:lnTo>
                  <a:pt x="681101" y="583946"/>
                </a:lnTo>
                <a:lnTo>
                  <a:pt x="684276" y="604519"/>
                </a:lnTo>
                <a:lnTo>
                  <a:pt x="695325" y="628396"/>
                </a:lnTo>
                <a:lnTo>
                  <a:pt x="701675" y="637921"/>
                </a:lnTo>
                <a:lnTo>
                  <a:pt x="709676" y="645794"/>
                </a:lnTo>
                <a:lnTo>
                  <a:pt x="717550" y="653796"/>
                </a:lnTo>
                <a:lnTo>
                  <a:pt x="730250" y="660146"/>
                </a:lnTo>
                <a:lnTo>
                  <a:pt x="738251" y="661669"/>
                </a:lnTo>
                <a:lnTo>
                  <a:pt x="747776" y="664844"/>
                </a:lnTo>
                <a:lnTo>
                  <a:pt x="755650" y="660146"/>
                </a:lnTo>
                <a:lnTo>
                  <a:pt x="760476" y="653796"/>
                </a:lnTo>
                <a:lnTo>
                  <a:pt x="774700" y="647446"/>
                </a:lnTo>
                <a:lnTo>
                  <a:pt x="781050" y="641096"/>
                </a:lnTo>
                <a:lnTo>
                  <a:pt x="787400" y="629919"/>
                </a:lnTo>
                <a:lnTo>
                  <a:pt x="792226" y="618871"/>
                </a:lnTo>
                <a:lnTo>
                  <a:pt x="793750" y="606171"/>
                </a:lnTo>
                <a:lnTo>
                  <a:pt x="796925" y="588644"/>
                </a:lnTo>
                <a:lnTo>
                  <a:pt x="795401" y="572769"/>
                </a:lnTo>
                <a:lnTo>
                  <a:pt x="790575" y="555371"/>
                </a:lnTo>
                <a:lnTo>
                  <a:pt x="779526" y="542671"/>
                </a:lnTo>
                <a:lnTo>
                  <a:pt x="762000" y="534797"/>
                </a:lnTo>
                <a:lnTo>
                  <a:pt x="746125" y="523621"/>
                </a:lnTo>
                <a:lnTo>
                  <a:pt x="717550" y="490347"/>
                </a:lnTo>
                <a:lnTo>
                  <a:pt x="676275" y="437895"/>
                </a:lnTo>
                <a:lnTo>
                  <a:pt x="662051" y="409448"/>
                </a:lnTo>
                <a:lnTo>
                  <a:pt x="647700" y="361823"/>
                </a:lnTo>
                <a:lnTo>
                  <a:pt x="631825" y="318897"/>
                </a:lnTo>
                <a:lnTo>
                  <a:pt x="606425" y="266573"/>
                </a:lnTo>
                <a:lnTo>
                  <a:pt x="585851" y="239649"/>
                </a:lnTo>
                <a:lnTo>
                  <a:pt x="539750" y="223774"/>
                </a:lnTo>
                <a:lnTo>
                  <a:pt x="484250" y="212598"/>
                </a:lnTo>
                <a:lnTo>
                  <a:pt x="462025" y="193548"/>
                </a:lnTo>
                <a:lnTo>
                  <a:pt x="449325" y="16979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74308" y="4724400"/>
            <a:ext cx="795655" cy="1115695"/>
          </a:xfrm>
          <a:custGeom>
            <a:avLst/>
            <a:gdLst/>
            <a:ahLst/>
            <a:cxnLst/>
            <a:rect l="l" t="t" r="r" b="b"/>
            <a:pathLst>
              <a:path w="795654" h="1115695">
                <a:moveTo>
                  <a:pt x="565276" y="391922"/>
                </a:moveTo>
                <a:lnTo>
                  <a:pt x="228599" y="391922"/>
                </a:lnTo>
                <a:lnTo>
                  <a:pt x="238124" y="395097"/>
                </a:lnTo>
                <a:lnTo>
                  <a:pt x="263524" y="501395"/>
                </a:lnTo>
                <a:lnTo>
                  <a:pt x="282574" y="583946"/>
                </a:lnTo>
                <a:lnTo>
                  <a:pt x="255650" y="702944"/>
                </a:lnTo>
                <a:lnTo>
                  <a:pt x="236600" y="785494"/>
                </a:lnTo>
                <a:lnTo>
                  <a:pt x="204850" y="921918"/>
                </a:lnTo>
                <a:lnTo>
                  <a:pt x="182625" y="1023467"/>
                </a:lnTo>
                <a:lnTo>
                  <a:pt x="171450" y="1032992"/>
                </a:lnTo>
                <a:lnTo>
                  <a:pt x="154050" y="1037755"/>
                </a:lnTo>
                <a:lnTo>
                  <a:pt x="131825" y="1039342"/>
                </a:lnTo>
                <a:lnTo>
                  <a:pt x="109600" y="1044105"/>
                </a:lnTo>
                <a:lnTo>
                  <a:pt x="71500" y="1063142"/>
                </a:lnTo>
                <a:lnTo>
                  <a:pt x="41275" y="1102804"/>
                </a:lnTo>
                <a:lnTo>
                  <a:pt x="36575" y="1115504"/>
                </a:lnTo>
                <a:lnTo>
                  <a:pt x="298449" y="1115504"/>
                </a:lnTo>
                <a:lnTo>
                  <a:pt x="360425" y="921918"/>
                </a:lnTo>
                <a:lnTo>
                  <a:pt x="395350" y="825119"/>
                </a:lnTo>
                <a:lnTo>
                  <a:pt x="561798" y="825119"/>
                </a:lnTo>
                <a:lnTo>
                  <a:pt x="552576" y="785494"/>
                </a:lnTo>
                <a:lnTo>
                  <a:pt x="536701" y="702944"/>
                </a:lnTo>
                <a:lnTo>
                  <a:pt x="511301" y="583946"/>
                </a:lnTo>
                <a:lnTo>
                  <a:pt x="530351" y="501395"/>
                </a:lnTo>
                <a:lnTo>
                  <a:pt x="560450" y="395097"/>
                </a:lnTo>
                <a:lnTo>
                  <a:pt x="565276" y="391922"/>
                </a:lnTo>
                <a:close/>
              </a:path>
              <a:path w="795654" h="1115695">
                <a:moveTo>
                  <a:pt x="561798" y="825119"/>
                </a:moveTo>
                <a:lnTo>
                  <a:pt x="395350" y="825119"/>
                </a:lnTo>
                <a:lnTo>
                  <a:pt x="427100" y="921918"/>
                </a:lnTo>
                <a:lnTo>
                  <a:pt x="495426" y="1115504"/>
                </a:lnTo>
                <a:lnTo>
                  <a:pt x="757300" y="1115504"/>
                </a:lnTo>
                <a:lnTo>
                  <a:pt x="736726" y="1074242"/>
                </a:lnTo>
                <a:lnTo>
                  <a:pt x="701801" y="1052029"/>
                </a:lnTo>
                <a:lnTo>
                  <a:pt x="654176" y="1037755"/>
                </a:lnTo>
                <a:lnTo>
                  <a:pt x="625601" y="1031405"/>
                </a:lnTo>
                <a:lnTo>
                  <a:pt x="608075" y="1018705"/>
                </a:lnTo>
                <a:lnTo>
                  <a:pt x="584326" y="921918"/>
                </a:lnTo>
                <a:lnTo>
                  <a:pt x="561798" y="825119"/>
                </a:lnTo>
                <a:close/>
              </a:path>
              <a:path w="795654" h="1115695">
                <a:moveTo>
                  <a:pt x="414400" y="0"/>
                </a:moveTo>
                <a:lnTo>
                  <a:pt x="384174" y="0"/>
                </a:lnTo>
                <a:lnTo>
                  <a:pt x="368299" y="3175"/>
                </a:lnTo>
                <a:lnTo>
                  <a:pt x="328675" y="22225"/>
                </a:lnTo>
                <a:lnTo>
                  <a:pt x="300100" y="50800"/>
                </a:lnTo>
                <a:lnTo>
                  <a:pt x="288924" y="85725"/>
                </a:lnTo>
                <a:lnTo>
                  <a:pt x="288924" y="96774"/>
                </a:lnTo>
                <a:lnTo>
                  <a:pt x="290575" y="112649"/>
                </a:lnTo>
                <a:lnTo>
                  <a:pt x="296925" y="123825"/>
                </a:lnTo>
                <a:lnTo>
                  <a:pt x="301624" y="134874"/>
                </a:lnTo>
                <a:lnTo>
                  <a:pt x="309625" y="144399"/>
                </a:lnTo>
                <a:lnTo>
                  <a:pt x="319150" y="150749"/>
                </a:lnTo>
                <a:lnTo>
                  <a:pt x="328675" y="158623"/>
                </a:lnTo>
                <a:lnTo>
                  <a:pt x="338200" y="164973"/>
                </a:lnTo>
                <a:lnTo>
                  <a:pt x="347725" y="169799"/>
                </a:lnTo>
                <a:lnTo>
                  <a:pt x="333374" y="193548"/>
                </a:lnTo>
                <a:lnTo>
                  <a:pt x="311149" y="212598"/>
                </a:lnTo>
                <a:lnTo>
                  <a:pt x="253999" y="223774"/>
                </a:lnTo>
                <a:lnTo>
                  <a:pt x="211200" y="239649"/>
                </a:lnTo>
                <a:lnTo>
                  <a:pt x="188975" y="266573"/>
                </a:lnTo>
                <a:lnTo>
                  <a:pt x="166750" y="317373"/>
                </a:lnTo>
                <a:lnTo>
                  <a:pt x="149225" y="360172"/>
                </a:lnTo>
                <a:lnTo>
                  <a:pt x="135000" y="409448"/>
                </a:lnTo>
                <a:lnTo>
                  <a:pt x="117475" y="437895"/>
                </a:lnTo>
                <a:lnTo>
                  <a:pt x="84200" y="482345"/>
                </a:lnTo>
                <a:lnTo>
                  <a:pt x="49275" y="523621"/>
                </a:lnTo>
                <a:lnTo>
                  <a:pt x="17525" y="542671"/>
                </a:lnTo>
                <a:lnTo>
                  <a:pt x="11175" y="550672"/>
                </a:lnTo>
                <a:lnTo>
                  <a:pt x="3175" y="561721"/>
                </a:lnTo>
                <a:lnTo>
                  <a:pt x="0" y="572769"/>
                </a:lnTo>
                <a:lnTo>
                  <a:pt x="0" y="590296"/>
                </a:lnTo>
                <a:lnTo>
                  <a:pt x="9525" y="633094"/>
                </a:lnTo>
                <a:lnTo>
                  <a:pt x="34925" y="653796"/>
                </a:lnTo>
                <a:lnTo>
                  <a:pt x="41275" y="660146"/>
                </a:lnTo>
                <a:lnTo>
                  <a:pt x="46100" y="664844"/>
                </a:lnTo>
                <a:lnTo>
                  <a:pt x="52450" y="663321"/>
                </a:lnTo>
                <a:lnTo>
                  <a:pt x="63500" y="660146"/>
                </a:lnTo>
                <a:lnTo>
                  <a:pt x="98425" y="633094"/>
                </a:lnTo>
                <a:lnTo>
                  <a:pt x="112775" y="594994"/>
                </a:lnTo>
                <a:lnTo>
                  <a:pt x="117475" y="575944"/>
                </a:lnTo>
                <a:lnTo>
                  <a:pt x="117475" y="561721"/>
                </a:lnTo>
                <a:lnTo>
                  <a:pt x="115950" y="550672"/>
                </a:lnTo>
                <a:lnTo>
                  <a:pt x="114300" y="531622"/>
                </a:lnTo>
                <a:lnTo>
                  <a:pt x="117475" y="520446"/>
                </a:lnTo>
                <a:lnTo>
                  <a:pt x="166750" y="464947"/>
                </a:lnTo>
                <a:lnTo>
                  <a:pt x="206375" y="422020"/>
                </a:lnTo>
                <a:lnTo>
                  <a:pt x="228599" y="391922"/>
                </a:lnTo>
                <a:lnTo>
                  <a:pt x="655245" y="391922"/>
                </a:lnTo>
                <a:lnTo>
                  <a:pt x="646175" y="361823"/>
                </a:lnTo>
                <a:lnTo>
                  <a:pt x="630300" y="318897"/>
                </a:lnTo>
                <a:lnTo>
                  <a:pt x="604900" y="266573"/>
                </a:lnTo>
                <a:lnTo>
                  <a:pt x="538225" y="223774"/>
                </a:lnTo>
                <a:lnTo>
                  <a:pt x="481075" y="212598"/>
                </a:lnTo>
                <a:lnTo>
                  <a:pt x="458850" y="193548"/>
                </a:lnTo>
                <a:lnTo>
                  <a:pt x="447801" y="169799"/>
                </a:lnTo>
                <a:lnTo>
                  <a:pt x="458850" y="166624"/>
                </a:lnTo>
                <a:lnTo>
                  <a:pt x="473201" y="158623"/>
                </a:lnTo>
                <a:lnTo>
                  <a:pt x="485901" y="150749"/>
                </a:lnTo>
                <a:lnTo>
                  <a:pt x="493775" y="141224"/>
                </a:lnTo>
                <a:lnTo>
                  <a:pt x="501776" y="131699"/>
                </a:lnTo>
                <a:lnTo>
                  <a:pt x="504951" y="123825"/>
                </a:lnTo>
                <a:lnTo>
                  <a:pt x="511301" y="114300"/>
                </a:lnTo>
                <a:lnTo>
                  <a:pt x="514476" y="101600"/>
                </a:lnTo>
                <a:lnTo>
                  <a:pt x="514476" y="88900"/>
                </a:lnTo>
                <a:lnTo>
                  <a:pt x="512825" y="74549"/>
                </a:lnTo>
                <a:lnTo>
                  <a:pt x="492251" y="36449"/>
                </a:lnTo>
                <a:lnTo>
                  <a:pt x="457326" y="12700"/>
                </a:lnTo>
                <a:lnTo>
                  <a:pt x="431926" y="3175"/>
                </a:lnTo>
                <a:lnTo>
                  <a:pt x="414400" y="0"/>
                </a:lnTo>
                <a:close/>
              </a:path>
              <a:path w="795654" h="1115695">
                <a:moveTo>
                  <a:pt x="655245" y="391922"/>
                </a:moveTo>
                <a:lnTo>
                  <a:pt x="565276" y="391922"/>
                </a:lnTo>
                <a:lnTo>
                  <a:pt x="579500" y="409448"/>
                </a:lnTo>
                <a:lnTo>
                  <a:pt x="608075" y="444245"/>
                </a:lnTo>
                <a:lnTo>
                  <a:pt x="638301" y="477647"/>
                </a:lnTo>
                <a:lnTo>
                  <a:pt x="677925" y="522097"/>
                </a:lnTo>
                <a:lnTo>
                  <a:pt x="681100" y="534797"/>
                </a:lnTo>
                <a:lnTo>
                  <a:pt x="677925" y="550672"/>
                </a:lnTo>
                <a:lnTo>
                  <a:pt x="676401" y="563244"/>
                </a:lnTo>
                <a:lnTo>
                  <a:pt x="684275" y="604519"/>
                </a:lnTo>
                <a:lnTo>
                  <a:pt x="708151" y="645794"/>
                </a:lnTo>
                <a:lnTo>
                  <a:pt x="736726" y="661669"/>
                </a:lnTo>
                <a:lnTo>
                  <a:pt x="746251" y="664844"/>
                </a:lnTo>
                <a:lnTo>
                  <a:pt x="754125" y="660146"/>
                </a:lnTo>
                <a:lnTo>
                  <a:pt x="760475" y="653796"/>
                </a:lnTo>
                <a:lnTo>
                  <a:pt x="773175" y="647446"/>
                </a:lnTo>
                <a:lnTo>
                  <a:pt x="779525" y="641096"/>
                </a:lnTo>
                <a:lnTo>
                  <a:pt x="785875" y="629919"/>
                </a:lnTo>
                <a:lnTo>
                  <a:pt x="792225" y="618871"/>
                </a:lnTo>
                <a:lnTo>
                  <a:pt x="793876" y="606171"/>
                </a:lnTo>
                <a:lnTo>
                  <a:pt x="795400" y="588644"/>
                </a:lnTo>
                <a:lnTo>
                  <a:pt x="793876" y="572769"/>
                </a:lnTo>
                <a:lnTo>
                  <a:pt x="790701" y="555371"/>
                </a:lnTo>
                <a:lnTo>
                  <a:pt x="778001" y="542671"/>
                </a:lnTo>
                <a:lnTo>
                  <a:pt x="760475" y="534797"/>
                </a:lnTo>
                <a:lnTo>
                  <a:pt x="746251" y="523621"/>
                </a:lnTo>
                <a:lnTo>
                  <a:pt x="716025" y="490347"/>
                </a:lnTo>
                <a:lnTo>
                  <a:pt x="674750" y="437895"/>
                </a:lnTo>
                <a:lnTo>
                  <a:pt x="660526" y="409448"/>
                </a:lnTo>
                <a:lnTo>
                  <a:pt x="655245" y="391922"/>
                </a:lnTo>
                <a:close/>
              </a:path>
            </a:pathLst>
          </a:custGeom>
          <a:solidFill>
            <a:srgbClr val="FF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74308" y="4724400"/>
            <a:ext cx="795655" cy="1115695"/>
          </a:xfrm>
          <a:custGeom>
            <a:avLst/>
            <a:gdLst/>
            <a:ahLst/>
            <a:cxnLst/>
            <a:rect l="l" t="t" r="r" b="b"/>
            <a:pathLst>
              <a:path w="795654" h="1115695">
                <a:moveTo>
                  <a:pt x="447801" y="169799"/>
                </a:moveTo>
                <a:lnTo>
                  <a:pt x="458850" y="166624"/>
                </a:lnTo>
                <a:lnTo>
                  <a:pt x="473201" y="158623"/>
                </a:lnTo>
                <a:lnTo>
                  <a:pt x="485901" y="150749"/>
                </a:lnTo>
                <a:lnTo>
                  <a:pt x="493775" y="141224"/>
                </a:lnTo>
                <a:lnTo>
                  <a:pt x="501776" y="131699"/>
                </a:lnTo>
                <a:lnTo>
                  <a:pt x="504951" y="123825"/>
                </a:lnTo>
                <a:lnTo>
                  <a:pt x="511301" y="114300"/>
                </a:lnTo>
                <a:lnTo>
                  <a:pt x="514476" y="101600"/>
                </a:lnTo>
                <a:lnTo>
                  <a:pt x="514476" y="88900"/>
                </a:lnTo>
                <a:lnTo>
                  <a:pt x="512825" y="74549"/>
                </a:lnTo>
                <a:lnTo>
                  <a:pt x="492251" y="36449"/>
                </a:lnTo>
                <a:lnTo>
                  <a:pt x="457326" y="12700"/>
                </a:lnTo>
                <a:lnTo>
                  <a:pt x="414400" y="0"/>
                </a:lnTo>
                <a:lnTo>
                  <a:pt x="400049" y="0"/>
                </a:lnTo>
                <a:lnTo>
                  <a:pt x="384174" y="0"/>
                </a:lnTo>
                <a:lnTo>
                  <a:pt x="341375" y="14224"/>
                </a:lnTo>
                <a:lnTo>
                  <a:pt x="307974" y="39624"/>
                </a:lnTo>
                <a:lnTo>
                  <a:pt x="288924" y="85725"/>
                </a:lnTo>
                <a:lnTo>
                  <a:pt x="288924" y="96774"/>
                </a:lnTo>
                <a:lnTo>
                  <a:pt x="290575" y="112649"/>
                </a:lnTo>
                <a:lnTo>
                  <a:pt x="296925" y="123825"/>
                </a:lnTo>
                <a:lnTo>
                  <a:pt x="301624" y="134874"/>
                </a:lnTo>
                <a:lnTo>
                  <a:pt x="309625" y="144399"/>
                </a:lnTo>
                <a:lnTo>
                  <a:pt x="319150" y="150749"/>
                </a:lnTo>
                <a:lnTo>
                  <a:pt x="328675" y="158623"/>
                </a:lnTo>
                <a:lnTo>
                  <a:pt x="338200" y="164973"/>
                </a:lnTo>
                <a:lnTo>
                  <a:pt x="347725" y="169799"/>
                </a:lnTo>
                <a:lnTo>
                  <a:pt x="333374" y="193548"/>
                </a:lnTo>
                <a:lnTo>
                  <a:pt x="311149" y="212598"/>
                </a:lnTo>
                <a:lnTo>
                  <a:pt x="253999" y="223774"/>
                </a:lnTo>
                <a:lnTo>
                  <a:pt x="211200" y="239649"/>
                </a:lnTo>
                <a:lnTo>
                  <a:pt x="188975" y="266573"/>
                </a:lnTo>
                <a:lnTo>
                  <a:pt x="166750" y="317373"/>
                </a:lnTo>
                <a:lnTo>
                  <a:pt x="149225" y="360172"/>
                </a:lnTo>
                <a:lnTo>
                  <a:pt x="135000" y="409448"/>
                </a:lnTo>
                <a:lnTo>
                  <a:pt x="117475" y="437895"/>
                </a:lnTo>
                <a:lnTo>
                  <a:pt x="84200" y="482345"/>
                </a:lnTo>
                <a:lnTo>
                  <a:pt x="49275" y="523621"/>
                </a:lnTo>
                <a:lnTo>
                  <a:pt x="17525" y="542671"/>
                </a:lnTo>
                <a:lnTo>
                  <a:pt x="11175" y="550672"/>
                </a:lnTo>
                <a:lnTo>
                  <a:pt x="3175" y="561721"/>
                </a:lnTo>
                <a:lnTo>
                  <a:pt x="0" y="572769"/>
                </a:lnTo>
                <a:lnTo>
                  <a:pt x="0" y="590296"/>
                </a:lnTo>
                <a:lnTo>
                  <a:pt x="9525" y="633094"/>
                </a:lnTo>
                <a:lnTo>
                  <a:pt x="34925" y="653796"/>
                </a:lnTo>
                <a:lnTo>
                  <a:pt x="41275" y="660146"/>
                </a:lnTo>
                <a:lnTo>
                  <a:pt x="46100" y="664844"/>
                </a:lnTo>
                <a:lnTo>
                  <a:pt x="52450" y="663321"/>
                </a:lnTo>
                <a:lnTo>
                  <a:pt x="63500" y="660146"/>
                </a:lnTo>
                <a:lnTo>
                  <a:pt x="98425" y="633094"/>
                </a:lnTo>
                <a:lnTo>
                  <a:pt x="112775" y="594994"/>
                </a:lnTo>
                <a:lnTo>
                  <a:pt x="117475" y="575944"/>
                </a:lnTo>
                <a:lnTo>
                  <a:pt x="117475" y="561721"/>
                </a:lnTo>
                <a:lnTo>
                  <a:pt x="115950" y="550672"/>
                </a:lnTo>
                <a:lnTo>
                  <a:pt x="114300" y="531622"/>
                </a:lnTo>
                <a:lnTo>
                  <a:pt x="117475" y="520446"/>
                </a:lnTo>
                <a:lnTo>
                  <a:pt x="166750" y="464947"/>
                </a:lnTo>
                <a:lnTo>
                  <a:pt x="206375" y="422020"/>
                </a:lnTo>
                <a:lnTo>
                  <a:pt x="228599" y="391922"/>
                </a:lnTo>
                <a:lnTo>
                  <a:pt x="238124" y="395097"/>
                </a:lnTo>
                <a:lnTo>
                  <a:pt x="263524" y="501395"/>
                </a:lnTo>
                <a:lnTo>
                  <a:pt x="282574" y="583946"/>
                </a:lnTo>
                <a:lnTo>
                  <a:pt x="255650" y="702944"/>
                </a:lnTo>
                <a:lnTo>
                  <a:pt x="236600" y="785494"/>
                </a:lnTo>
                <a:lnTo>
                  <a:pt x="204850" y="921918"/>
                </a:lnTo>
                <a:lnTo>
                  <a:pt x="182625" y="1023467"/>
                </a:lnTo>
                <a:lnTo>
                  <a:pt x="171450" y="1032992"/>
                </a:lnTo>
                <a:lnTo>
                  <a:pt x="154050" y="1037755"/>
                </a:lnTo>
                <a:lnTo>
                  <a:pt x="131825" y="1039342"/>
                </a:lnTo>
                <a:lnTo>
                  <a:pt x="109600" y="1044105"/>
                </a:lnTo>
                <a:lnTo>
                  <a:pt x="71500" y="1063142"/>
                </a:lnTo>
                <a:lnTo>
                  <a:pt x="41275" y="1102804"/>
                </a:lnTo>
                <a:lnTo>
                  <a:pt x="36575" y="1115504"/>
                </a:lnTo>
                <a:lnTo>
                  <a:pt x="298449" y="1115504"/>
                </a:lnTo>
                <a:lnTo>
                  <a:pt x="360425" y="921918"/>
                </a:lnTo>
                <a:lnTo>
                  <a:pt x="395350" y="825119"/>
                </a:lnTo>
                <a:lnTo>
                  <a:pt x="427100" y="921918"/>
                </a:lnTo>
                <a:lnTo>
                  <a:pt x="495426" y="1115504"/>
                </a:lnTo>
                <a:lnTo>
                  <a:pt x="757300" y="1115504"/>
                </a:lnTo>
                <a:lnTo>
                  <a:pt x="736726" y="1074242"/>
                </a:lnTo>
                <a:lnTo>
                  <a:pt x="701801" y="1052029"/>
                </a:lnTo>
                <a:lnTo>
                  <a:pt x="654176" y="1037755"/>
                </a:lnTo>
                <a:lnTo>
                  <a:pt x="625601" y="1031405"/>
                </a:lnTo>
                <a:lnTo>
                  <a:pt x="608075" y="1018705"/>
                </a:lnTo>
                <a:lnTo>
                  <a:pt x="584326" y="921918"/>
                </a:lnTo>
                <a:lnTo>
                  <a:pt x="552576" y="785494"/>
                </a:lnTo>
                <a:lnTo>
                  <a:pt x="536701" y="702944"/>
                </a:lnTo>
                <a:lnTo>
                  <a:pt x="511301" y="583946"/>
                </a:lnTo>
                <a:lnTo>
                  <a:pt x="530351" y="501395"/>
                </a:lnTo>
                <a:lnTo>
                  <a:pt x="560450" y="395097"/>
                </a:lnTo>
                <a:lnTo>
                  <a:pt x="565276" y="391922"/>
                </a:lnTo>
                <a:lnTo>
                  <a:pt x="579500" y="409448"/>
                </a:lnTo>
                <a:lnTo>
                  <a:pt x="608075" y="444245"/>
                </a:lnTo>
                <a:lnTo>
                  <a:pt x="638301" y="477647"/>
                </a:lnTo>
                <a:lnTo>
                  <a:pt x="677925" y="522097"/>
                </a:lnTo>
                <a:lnTo>
                  <a:pt x="681100" y="534797"/>
                </a:lnTo>
                <a:lnTo>
                  <a:pt x="677925" y="550672"/>
                </a:lnTo>
                <a:lnTo>
                  <a:pt x="676401" y="563244"/>
                </a:lnTo>
                <a:lnTo>
                  <a:pt x="684275" y="604519"/>
                </a:lnTo>
                <a:lnTo>
                  <a:pt x="708151" y="645794"/>
                </a:lnTo>
                <a:lnTo>
                  <a:pt x="736726" y="661669"/>
                </a:lnTo>
                <a:lnTo>
                  <a:pt x="746251" y="664844"/>
                </a:lnTo>
                <a:lnTo>
                  <a:pt x="754125" y="660146"/>
                </a:lnTo>
                <a:lnTo>
                  <a:pt x="760475" y="653796"/>
                </a:lnTo>
                <a:lnTo>
                  <a:pt x="773175" y="647446"/>
                </a:lnTo>
                <a:lnTo>
                  <a:pt x="779525" y="641096"/>
                </a:lnTo>
                <a:lnTo>
                  <a:pt x="785875" y="629919"/>
                </a:lnTo>
                <a:lnTo>
                  <a:pt x="792225" y="618871"/>
                </a:lnTo>
                <a:lnTo>
                  <a:pt x="793876" y="606171"/>
                </a:lnTo>
                <a:lnTo>
                  <a:pt x="795400" y="588644"/>
                </a:lnTo>
                <a:lnTo>
                  <a:pt x="793876" y="572769"/>
                </a:lnTo>
                <a:lnTo>
                  <a:pt x="790701" y="555371"/>
                </a:lnTo>
                <a:lnTo>
                  <a:pt x="778001" y="542671"/>
                </a:lnTo>
                <a:lnTo>
                  <a:pt x="760475" y="534797"/>
                </a:lnTo>
                <a:lnTo>
                  <a:pt x="746251" y="523621"/>
                </a:lnTo>
                <a:lnTo>
                  <a:pt x="716025" y="490347"/>
                </a:lnTo>
                <a:lnTo>
                  <a:pt x="674750" y="437895"/>
                </a:lnTo>
                <a:lnTo>
                  <a:pt x="660526" y="409448"/>
                </a:lnTo>
                <a:lnTo>
                  <a:pt x="646175" y="361823"/>
                </a:lnTo>
                <a:lnTo>
                  <a:pt x="630300" y="318897"/>
                </a:lnTo>
                <a:lnTo>
                  <a:pt x="604900" y="266573"/>
                </a:lnTo>
                <a:lnTo>
                  <a:pt x="582675" y="239649"/>
                </a:lnTo>
                <a:lnTo>
                  <a:pt x="538225" y="223774"/>
                </a:lnTo>
                <a:lnTo>
                  <a:pt x="481075" y="212598"/>
                </a:lnTo>
                <a:lnTo>
                  <a:pt x="458850" y="193548"/>
                </a:lnTo>
                <a:lnTo>
                  <a:pt x="447801" y="16979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379720" y="4724400"/>
            <a:ext cx="796925" cy="1115695"/>
          </a:xfrm>
          <a:custGeom>
            <a:avLst/>
            <a:gdLst/>
            <a:ahLst/>
            <a:cxnLst/>
            <a:rect l="l" t="t" r="r" b="b"/>
            <a:pathLst>
              <a:path w="796925" h="1115695">
                <a:moveTo>
                  <a:pt x="568325" y="391922"/>
                </a:moveTo>
                <a:lnTo>
                  <a:pt x="230250" y="391922"/>
                </a:lnTo>
                <a:lnTo>
                  <a:pt x="239775" y="395097"/>
                </a:lnTo>
                <a:lnTo>
                  <a:pt x="265175" y="501395"/>
                </a:lnTo>
                <a:lnTo>
                  <a:pt x="284225" y="583946"/>
                </a:lnTo>
                <a:lnTo>
                  <a:pt x="255650" y="702944"/>
                </a:lnTo>
                <a:lnTo>
                  <a:pt x="239775" y="785494"/>
                </a:lnTo>
                <a:lnTo>
                  <a:pt x="206375" y="921918"/>
                </a:lnTo>
                <a:lnTo>
                  <a:pt x="182625" y="1023467"/>
                </a:lnTo>
                <a:lnTo>
                  <a:pt x="173100" y="1032992"/>
                </a:lnTo>
                <a:lnTo>
                  <a:pt x="155575" y="1037755"/>
                </a:lnTo>
                <a:lnTo>
                  <a:pt x="133350" y="1039342"/>
                </a:lnTo>
                <a:lnTo>
                  <a:pt x="111125" y="1044105"/>
                </a:lnTo>
                <a:lnTo>
                  <a:pt x="73025" y="1063142"/>
                </a:lnTo>
                <a:lnTo>
                  <a:pt x="42925" y="1102804"/>
                </a:lnTo>
                <a:lnTo>
                  <a:pt x="39750" y="1115504"/>
                </a:lnTo>
                <a:lnTo>
                  <a:pt x="300100" y="1115504"/>
                </a:lnTo>
                <a:lnTo>
                  <a:pt x="361950" y="921918"/>
                </a:lnTo>
                <a:lnTo>
                  <a:pt x="395350" y="825119"/>
                </a:lnTo>
                <a:lnTo>
                  <a:pt x="563322" y="825119"/>
                </a:lnTo>
                <a:lnTo>
                  <a:pt x="554101" y="785494"/>
                </a:lnTo>
                <a:lnTo>
                  <a:pt x="538226" y="702944"/>
                </a:lnTo>
                <a:lnTo>
                  <a:pt x="512825" y="583946"/>
                </a:lnTo>
                <a:lnTo>
                  <a:pt x="530225" y="501395"/>
                </a:lnTo>
                <a:lnTo>
                  <a:pt x="560451" y="395097"/>
                </a:lnTo>
                <a:lnTo>
                  <a:pt x="568325" y="391922"/>
                </a:lnTo>
                <a:close/>
              </a:path>
              <a:path w="796925" h="1115695">
                <a:moveTo>
                  <a:pt x="563322" y="825119"/>
                </a:moveTo>
                <a:lnTo>
                  <a:pt x="395350" y="825119"/>
                </a:lnTo>
                <a:lnTo>
                  <a:pt x="428625" y="921918"/>
                </a:lnTo>
                <a:lnTo>
                  <a:pt x="496950" y="1115504"/>
                </a:lnTo>
                <a:lnTo>
                  <a:pt x="757301" y="1115504"/>
                </a:lnTo>
                <a:lnTo>
                  <a:pt x="738251" y="1074242"/>
                </a:lnTo>
                <a:lnTo>
                  <a:pt x="703326" y="1052029"/>
                </a:lnTo>
                <a:lnTo>
                  <a:pt x="657225" y="1037755"/>
                </a:lnTo>
                <a:lnTo>
                  <a:pt x="627126" y="1031405"/>
                </a:lnTo>
                <a:lnTo>
                  <a:pt x="609600" y="1018705"/>
                </a:lnTo>
                <a:lnTo>
                  <a:pt x="585851" y="921918"/>
                </a:lnTo>
                <a:lnTo>
                  <a:pt x="563322" y="825119"/>
                </a:lnTo>
                <a:close/>
              </a:path>
              <a:path w="796925" h="1115695">
                <a:moveTo>
                  <a:pt x="417575" y="0"/>
                </a:moveTo>
                <a:lnTo>
                  <a:pt x="387350" y="0"/>
                </a:lnTo>
                <a:lnTo>
                  <a:pt x="369950" y="3175"/>
                </a:lnTo>
                <a:lnTo>
                  <a:pt x="330200" y="22225"/>
                </a:lnTo>
                <a:lnTo>
                  <a:pt x="311150" y="39624"/>
                </a:lnTo>
                <a:lnTo>
                  <a:pt x="301625" y="50800"/>
                </a:lnTo>
                <a:lnTo>
                  <a:pt x="296925" y="61849"/>
                </a:lnTo>
                <a:lnTo>
                  <a:pt x="292100" y="73025"/>
                </a:lnTo>
                <a:lnTo>
                  <a:pt x="288925" y="85725"/>
                </a:lnTo>
                <a:lnTo>
                  <a:pt x="298450" y="123825"/>
                </a:lnTo>
                <a:lnTo>
                  <a:pt x="320675" y="150749"/>
                </a:lnTo>
                <a:lnTo>
                  <a:pt x="330200" y="158623"/>
                </a:lnTo>
                <a:lnTo>
                  <a:pt x="339725" y="164973"/>
                </a:lnTo>
                <a:lnTo>
                  <a:pt x="349250" y="169799"/>
                </a:lnTo>
                <a:lnTo>
                  <a:pt x="335025" y="193548"/>
                </a:lnTo>
                <a:lnTo>
                  <a:pt x="312800" y="212598"/>
                </a:lnTo>
                <a:lnTo>
                  <a:pt x="254000" y="223774"/>
                </a:lnTo>
                <a:lnTo>
                  <a:pt x="212725" y="239649"/>
                </a:lnTo>
                <a:lnTo>
                  <a:pt x="190500" y="266573"/>
                </a:lnTo>
                <a:lnTo>
                  <a:pt x="166750" y="317373"/>
                </a:lnTo>
                <a:lnTo>
                  <a:pt x="149225" y="360172"/>
                </a:lnTo>
                <a:lnTo>
                  <a:pt x="135000" y="409448"/>
                </a:lnTo>
                <a:lnTo>
                  <a:pt x="119125" y="437895"/>
                </a:lnTo>
                <a:lnTo>
                  <a:pt x="85725" y="482345"/>
                </a:lnTo>
                <a:lnTo>
                  <a:pt x="50800" y="523621"/>
                </a:lnTo>
                <a:lnTo>
                  <a:pt x="19050" y="542671"/>
                </a:lnTo>
                <a:lnTo>
                  <a:pt x="11175" y="550672"/>
                </a:lnTo>
                <a:lnTo>
                  <a:pt x="1524" y="572769"/>
                </a:lnTo>
                <a:lnTo>
                  <a:pt x="0" y="590296"/>
                </a:lnTo>
                <a:lnTo>
                  <a:pt x="3175" y="606171"/>
                </a:lnTo>
                <a:lnTo>
                  <a:pt x="27050" y="648969"/>
                </a:lnTo>
                <a:lnTo>
                  <a:pt x="36575" y="653796"/>
                </a:lnTo>
                <a:lnTo>
                  <a:pt x="42925" y="660146"/>
                </a:lnTo>
                <a:lnTo>
                  <a:pt x="49275" y="664844"/>
                </a:lnTo>
                <a:lnTo>
                  <a:pt x="55625" y="663321"/>
                </a:lnTo>
                <a:lnTo>
                  <a:pt x="65150" y="660146"/>
                </a:lnTo>
                <a:lnTo>
                  <a:pt x="100075" y="633094"/>
                </a:lnTo>
                <a:lnTo>
                  <a:pt x="115950" y="594994"/>
                </a:lnTo>
                <a:lnTo>
                  <a:pt x="117475" y="575944"/>
                </a:lnTo>
                <a:lnTo>
                  <a:pt x="119125" y="561721"/>
                </a:lnTo>
                <a:lnTo>
                  <a:pt x="117475" y="550672"/>
                </a:lnTo>
                <a:lnTo>
                  <a:pt x="115950" y="531622"/>
                </a:lnTo>
                <a:lnTo>
                  <a:pt x="117475" y="520446"/>
                </a:lnTo>
                <a:lnTo>
                  <a:pt x="168275" y="464947"/>
                </a:lnTo>
                <a:lnTo>
                  <a:pt x="208025" y="422020"/>
                </a:lnTo>
                <a:lnTo>
                  <a:pt x="230250" y="391922"/>
                </a:lnTo>
                <a:lnTo>
                  <a:pt x="656769" y="391922"/>
                </a:lnTo>
                <a:lnTo>
                  <a:pt x="647700" y="361823"/>
                </a:lnTo>
                <a:lnTo>
                  <a:pt x="631825" y="318897"/>
                </a:lnTo>
                <a:lnTo>
                  <a:pt x="604901" y="266573"/>
                </a:lnTo>
                <a:lnTo>
                  <a:pt x="539750" y="223774"/>
                </a:lnTo>
                <a:lnTo>
                  <a:pt x="484250" y="212598"/>
                </a:lnTo>
                <a:lnTo>
                  <a:pt x="460375" y="193548"/>
                </a:lnTo>
                <a:lnTo>
                  <a:pt x="449325" y="169799"/>
                </a:lnTo>
                <a:lnTo>
                  <a:pt x="460375" y="166624"/>
                </a:lnTo>
                <a:lnTo>
                  <a:pt x="476250" y="158623"/>
                </a:lnTo>
                <a:lnTo>
                  <a:pt x="503300" y="131699"/>
                </a:lnTo>
                <a:lnTo>
                  <a:pt x="514350" y="101600"/>
                </a:lnTo>
                <a:lnTo>
                  <a:pt x="516000" y="88900"/>
                </a:lnTo>
                <a:lnTo>
                  <a:pt x="503300" y="49149"/>
                </a:lnTo>
                <a:lnTo>
                  <a:pt x="471550" y="20574"/>
                </a:lnTo>
                <a:lnTo>
                  <a:pt x="460375" y="12700"/>
                </a:lnTo>
                <a:lnTo>
                  <a:pt x="446150" y="7874"/>
                </a:lnTo>
                <a:lnTo>
                  <a:pt x="433450" y="3175"/>
                </a:lnTo>
                <a:lnTo>
                  <a:pt x="417575" y="0"/>
                </a:lnTo>
                <a:close/>
              </a:path>
              <a:path w="796925" h="1115695">
                <a:moveTo>
                  <a:pt x="656769" y="391922"/>
                </a:moveTo>
                <a:lnTo>
                  <a:pt x="568325" y="391922"/>
                </a:lnTo>
                <a:lnTo>
                  <a:pt x="581025" y="409448"/>
                </a:lnTo>
                <a:lnTo>
                  <a:pt x="609600" y="444245"/>
                </a:lnTo>
                <a:lnTo>
                  <a:pt x="641350" y="477647"/>
                </a:lnTo>
                <a:lnTo>
                  <a:pt x="681101" y="522097"/>
                </a:lnTo>
                <a:lnTo>
                  <a:pt x="682625" y="534797"/>
                </a:lnTo>
                <a:lnTo>
                  <a:pt x="681101" y="550672"/>
                </a:lnTo>
                <a:lnTo>
                  <a:pt x="677926" y="563244"/>
                </a:lnTo>
                <a:lnTo>
                  <a:pt x="684276" y="604519"/>
                </a:lnTo>
                <a:lnTo>
                  <a:pt x="695325" y="628396"/>
                </a:lnTo>
                <a:lnTo>
                  <a:pt x="701675" y="637921"/>
                </a:lnTo>
                <a:lnTo>
                  <a:pt x="709676" y="645794"/>
                </a:lnTo>
                <a:lnTo>
                  <a:pt x="717550" y="653796"/>
                </a:lnTo>
                <a:lnTo>
                  <a:pt x="728726" y="660146"/>
                </a:lnTo>
                <a:lnTo>
                  <a:pt x="738251" y="661669"/>
                </a:lnTo>
                <a:lnTo>
                  <a:pt x="747776" y="664844"/>
                </a:lnTo>
                <a:lnTo>
                  <a:pt x="755650" y="660146"/>
                </a:lnTo>
                <a:lnTo>
                  <a:pt x="760476" y="653796"/>
                </a:lnTo>
                <a:lnTo>
                  <a:pt x="773176" y="647446"/>
                </a:lnTo>
                <a:lnTo>
                  <a:pt x="793750" y="606171"/>
                </a:lnTo>
                <a:lnTo>
                  <a:pt x="796925" y="588644"/>
                </a:lnTo>
                <a:lnTo>
                  <a:pt x="795401" y="572769"/>
                </a:lnTo>
                <a:lnTo>
                  <a:pt x="790575" y="555371"/>
                </a:lnTo>
                <a:lnTo>
                  <a:pt x="779526" y="542671"/>
                </a:lnTo>
                <a:lnTo>
                  <a:pt x="762000" y="534797"/>
                </a:lnTo>
                <a:lnTo>
                  <a:pt x="746125" y="523621"/>
                </a:lnTo>
                <a:lnTo>
                  <a:pt x="717550" y="490347"/>
                </a:lnTo>
                <a:lnTo>
                  <a:pt x="676275" y="437895"/>
                </a:lnTo>
                <a:lnTo>
                  <a:pt x="662051" y="409448"/>
                </a:lnTo>
                <a:lnTo>
                  <a:pt x="656769" y="39192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379720" y="4724400"/>
            <a:ext cx="796925" cy="1115695"/>
          </a:xfrm>
          <a:custGeom>
            <a:avLst/>
            <a:gdLst/>
            <a:ahLst/>
            <a:cxnLst/>
            <a:rect l="l" t="t" r="r" b="b"/>
            <a:pathLst>
              <a:path w="796925" h="1115695">
                <a:moveTo>
                  <a:pt x="449325" y="169799"/>
                </a:moveTo>
                <a:lnTo>
                  <a:pt x="485775" y="150749"/>
                </a:lnTo>
                <a:lnTo>
                  <a:pt x="512825" y="114300"/>
                </a:lnTo>
                <a:lnTo>
                  <a:pt x="514350" y="101600"/>
                </a:lnTo>
                <a:lnTo>
                  <a:pt x="516000" y="88900"/>
                </a:lnTo>
                <a:lnTo>
                  <a:pt x="503300" y="49149"/>
                </a:lnTo>
                <a:lnTo>
                  <a:pt x="471550" y="20574"/>
                </a:lnTo>
                <a:lnTo>
                  <a:pt x="460375" y="12700"/>
                </a:lnTo>
                <a:lnTo>
                  <a:pt x="446150" y="7874"/>
                </a:lnTo>
                <a:lnTo>
                  <a:pt x="433450" y="3175"/>
                </a:lnTo>
                <a:lnTo>
                  <a:pt x="417575" y="0"/>
                </a:lnTo>
                <a:lnTo>
                  <a:pt x="403225" y="0"/>
                </a:lnTo>
                <a:lnTo>
                  <a:pt x="387350" y="0"/>
                </a:lnTo>
                <a:lnTo>
                  <a:pt x="369950" y="3175"/>
                </a:lnTo>
                <a:lnTo>
                  <a:pt x="330200" y="22225"/>
                </a:lnTo>
                <a:lnTo>
                  <a:pt x="311150" y="39624"/>
                </a:lnTo>
                <a:lnTo>
                  <a:pt x="301625" y="50800"/>
                </a:lnTo>
                <a:lnTo>
                  <a:pt x="296925" y="61849"/>
                </a:lnTo>
                <a:lnTo>
                  <a:pt x="292100" y="73025"/>
                </a:lnTo>
                <a:lnTo>
                  <a:pt x="288925" y="85725"/>
                </a:lnTo>
                <a:lnTo>
                  <a:pt x="298450" y="123825"/>
                </a:lnTo>
                <a:lnTo>
                  <a:pt x="320675" y="150749"/>
                </a:lnTo>
                <a:lnTo>
                  <a:pt x="330200" y="158623"/>
                </a:lnTo>
                <a:lnTo>
                  <a:pt x="339725" y="164973"/>
                </a:lnTo>
                <a:lnTo>
                  <a:pt x="349250" y="169799"/>
                </a:lnTo>
                <a:lnTo>
                  <a:pt x="335025" y="193548"/>
                </a:lnTo>
                <a:lnTo>
                  <a:pt x="312800" y="212598"/>
                </a:lnTo>
                <a:lnTo>
                  <a:pt x="254000" y="223774"/>
                </a:lnTo>
                <a:lnTo>
                  <a:pt x="212725" y="239649"/>
                </a:lnTo>
                <a:lnTo>
                  <a:pt x="190500" y="266573"/>
                </a:lnTo>
                <a:lnTo>
                  <a:pt x="166750" y="317373"/>
                </a:lnTo>
                <a:lnTo>
                  <a:pt x="149225" y="360172"/>
                </a:lnTo>
                <a:lnTo>
                  <a:pt x="135000" y="409448"/>
                </a:lnTo>
                <a:lnTo>
                  <a:pt x="119125" y="437895"/>
                </a:lnTo>
                <a:lnTo>
                  <a:pt x="85725" y="482345"/>
                </a:lnTo>
                <a:lnTo>
                  <a:pt x="50800" y="523621"/>
                </a:lnTo>
                <a:lnTo>
                  <a:pt x="19050" y="542671"/>
                </a:lnTo>
                <a:lnTo>
                  <a:pt x="11175" y="550672"/>
                </a:lnTo>
                <a:lnTo>
                  <a:pt x="6350" y="561721"/>
                </a:lnTo>
                <a:lnTo>
                  <a:pt x="1524" y="572769"/>
                </a:lnTo>
                <a:lnTo>
                  <a:pt x="0" y="590296"/>
                </a:lnTo>
                <a:lnTo>
                  <a:pt x="11175" y="633094"/>
                </a:lnTo>
                <a:lnTo>
                  <a:pt x="36575" y="653796"/>
                </a:lnTo>
                <a:lnTo>
                  <a:pt x="42925" y="660146"/>
                </a:lnTo>
                <a:lnTo>
                  <a:pt x="49275" y="664844"/>
                </a:lnTo>
                <a:lnTo>
                  <a:pt x="55625" y="663321"/>
                </a:lnTo>
                <a:lnTo>
                  <a:pt x="65150" y="660146"/>
                </a:lnTo>
                <a:lnTo>
                  <a:pt x="77850" y="655319"/>
                </a:lnTo>
                <a:lnTo>
                  <a:pt x="90550" y="645794"/>
                </a:lnTo>
                <a:lnTo>
                  <a:pt x="100075" y="633094"/>
                </a:lnTo>
                <a:lnTo>
                  <a:pt x="106425" y="620394"/>
                </a:lnTo>
                <a:lnTo>
                  <a:pt x="112775" y="607694"/>
                </a:lnTo>
                <a:lnTo>
                  <a:pt x="115950" y="594994"/>
                </a:lnTo>
                <a:lnTo>
                  <a:pt x="117475" y="575944"/>
                </a:lnTo>
                <a:lnTo>
                  <a:pt x="119125" y="561721"/>
                </a:lnTo>
                <a:lnTo>
                  <a:pt x="117475" y="550672"/>
                </a:lnTo>
                <a:lnTo>
                  <a:pt x="115950" y="531622"/>
                </a:lnTo>
                <a:lnTo>
                  <a:pt x="117475" y="520446"/>
                </a:lnTo>
                <a:lnTo>
                  <a:pt x="168275" y="464947"/>
                </a:lnTo>
                <a:lnTo>
                  <a:pt x="208025" y="422020"/>
                </a:lnTo>
                <a:lnTo>
                  <a:pt x="230250" y="391922"/>
                </a:lnTo>
                <a:lnTo>
                  <a:pt x="239775" y="395097"/>
                </a:lnTo>
                <a:lnTo>
                  <a:pt x="265175" y="501395"/>
                </a:lnTo>
                <a:lnTo>
                  <a:pt x="284225" y="583946"/>
                </a:lnTo>
                <a:lnTo>
                  <a:pt x="255650" y="702944"/>
                </a:lnTo>
                <a:lnTo>
                  <a:pt x="239775" y="785494"/>
                </a:lnTo>
                <a:lnTo>
                  <a:pt x="206375" y="921918"/>
                </a:lnTo>
                <a:lnTo>
                  <a:pt x="182625" y="1023467"/>
                </a:lnTo>
                <a:lnTo>
                  <a:pt x="173100" y="1032992"/>
                </a:lnTo>
                <a:lnTo>
                  <a:pt x="155575" y="1037755"/>
                </a:lnTo>
                <a:lnTo>
                  <a:pt x="133350" y="1039342"/>
                </a:lnTo>
                <a:lnTo>
                  <a:pt x="111125" y="1044105"/>
                </a:lnTo>
                <a:lnTo>
                  <a:pt x="73025" y="1063142"/>
                </a:lnTo>
                <a:lnTo>
                  <a:pt x="42925" y="1102804"/>
                </a:lnTo>
                <a:lnTo>
                  <a:pt x="39750" y="1115504"/>
                </a:lnTo>
                <a:lnTo>
                  <a:pt x="300100" y="1115504"/>
                </a:lnTo>
                <a:lnTo>
                  <a:pt x="361950" y="921918"/>
                </a:lnTo>
                <a:lnTo>
                  <a:pt x="395350" y="825119"/>
                </a:lnTo>
                <a:lnTo>
                  <a:pt x="428625" y="921918"/>
                </a:lnTo>
                <a:lnTo>
                  <a:pt x="496950" y="1115504"/>
                </a:lnTo>
                <a:lnTo>
                  <a:pt x="757301" y="1115504"/>
                </a:lnTo>
                <a:lnTo>
                  <a:pt x="738251" y="1074242"/>
                </a:lnTo>
                <a:lnTo>
                  <a:pt x="703326" y="1052029"/>
                </a:lnTo>
                <a:lnTo>
                  <a:pt x="657225" y="1037755"/>
                </a:lnTo>
                <a:lnTo>
                  <a:pt x="627126" y="1031405"/>
                </a:lnTo>
                <a:lnTo>
                  <a:pt x="609600" y="1018705"/>
                </a:lnTo>
                <a:lnTo>
                  <a:pt x="585851" y="921918"/>
                </a:lnTo>
                <a:lnTo>
                  <a:pt x="554101" y="785494"/>
                </a:lnTo>
                <a:lnTo>
                  <a:pt x="538226" y="702944"/>
                </a:lnTo>
                <a:lnTo>
                  <a:pt x="512825" y="583946"/>
                </a:lnTo>
                <a:lnTo>
                  <a:pt x="530225" y="501395"/>
                </a:lnTo>
                <a:lnTo>
                  <a:pt x="560451" y="395097"/>
                </a:lnTo>
                <a:lnTo>
                  <a:pt x="568325" y="391922"/>
                </a:lnTo>
                <a:lnTo>
                  <a:pt x="581025" y="409448"/>
                </a:lnTo>
                <a:lnTo>
                  <a:pt x="609600" y="444245"/>
                </a:lnTo>
                <a:lnTo>
                  <a:pt x="641350" y="477647"/>
                </a:lnTo>
                <a:lnTo>
                  <a:pt x="681101" y="522097"/>
                </a:lnTo>
                <a:lnTo>
                  <a:pt x="682625" y="534797"/>
                </a:lnTo>
                <a:lnTo>
                  <a:pt x="681101" y="550672"/>
                </a:lnTo>
                <a:lnTo>
                  <a:pt x="677926" y="563244"/>
                </a:lnTo>
                <a:lnTo>
                  <a:pt x="681101" y="583946"/>
                </a:lnTo>
                <a:lnTo>
                  <a:pt x="684276" y="604519"/>
                </a:lnTo>
                <a:lnTo>
                  <a:pt x="695325" y="628396"/>
                </a:lnTo>
                <a:lnTo>
                  <a:pt x="701675" y="637921"/>
                </a:lnTo>
                <a:lnTo>
                  <a:pt x="709676" y="645794"/>
                </a:lnTo>
                <a:lnTo>
                  <a:pt x="717550" y="653796"/>
                </a:lnTo>
                <a:lnTo>
                  <a:pt x="728726" y="660146"/>
                </a:lnTo>
                <a:lnTo>
                  <a:pt x="738251" y="661669"/>
                </a:lnTo>
                <a:lnTo>
                  <a:pt x="747776" y="664844"/>
                </a:lnTo>
                <a:lnTo>
                  <a:pt x="755650" y="660146"/>
                </a:lnTo>
                <a:lnTo>
                  <a:pt x="760476" y="653796"/>
                </a:lnTo>
                <a:lnTo>
                  <a:pt x="773176" y="647446"/>
                </a:lnTo>
                <a:lnTo>
                  <a:pt x="793750" y="606171"/>
                </a:lnTo>
                <a:lnTo>
                  <a:pt x="796925" y="588644"/>
                </a:lnTo>
                <a:lnTo>
                  <a:pt x="795401" y="572769"/>
                </a:lnTo>
                <a:lnTo>
                  <a:pt x="790575" y="555371"/>
                </a:lnTo>
                <a:lnTo>
                  <a:pt x="779526" y="542671"/>
                </a:lnTo>
                <a:lnTo>
                  <a:pt x="762000" y="534797"/>
                </a:lnTo>
                <a:lnTo>
                  <a:pt x="746125" y="523621"/>
                </a:lnTo>
                <a:lnTo>
                  <a:pt x="717550" y="490347"/>
                </a:lnTo>
                <a:lnTo>
                  <a:pt x="676275" y="437895"/>
                </a:lnTo>
                <a:lnTo>
                  <a:pt x="662051" y="409448"/>
                </a:lnTo>
                <a:lnTo>
                  <a:pt x="647700" y="361823"/>
                </a:lnTo>
                <a:lnTo>
                  <a:pt x="631825" y="318897"/>
                </a:lnTo>
                <a:lnTo>
                  <a:pt x="604901" y="266573"/>
                </a:lnTo>
                <a:lnTo>
                  <a:pt x="584200" y="239649"/>
                </a:lnTo>
                <a:lnTo>
                  <a:pt x="539750" y="223774"/>
                </a:lnTo>
                <a:lnTo>
                  <a:pt x="484250" y="212598"/>
                </a:lnTo>
                <a:lnTo>
                  <a:pt x="460375" y="193548"/>
                </a:lnTo>
                <a:lnTo>
                  <a:pt x="449325" y="16979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253228" y="5856732"/>
            <a:ext cx="2848610" cy="119380"/>
          </a:xfrm>
          <a:custGeom>
            <a:avLst/>
            <a:gdLst/>
            <a:ahLst/>
            <a:cxnLst/>
            <a:rect l="l" t="t" r="r" b="b"/>
            <a:pathLst>
              <a:path w="2848609" h="119379">
                <a:moveTo>
                  <a:pt x="2848229" y="0"/>
                </a:moveTo>
                <a:lnTo>
                  <a:pt x="74675" y="0"/>
                </a:lnTo>
                <a:lnTo>
                  <a:pt x="0" y="118808"/>
                </a:lnTo>
                <a:lnTo>
                  <a:pt x="2848229" y="118808"/>
                </a:lnTo>
                <a:lnTo>
                  <a:pt x="2848229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84503" y="4718303"/>
            <a:ext cx="2531237" cy="19872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04944" y="4724400"/>
            <a:ext cx="796925" cy="1115695"/>
          </a:xfrm>
          <a:custGeom>
            <a:avLst/>
            <a:gdLst/>
            <a:ahLst/>
            <a:cxnLst/>
            <a:rect l="l" t="t" r="r" b="b"/>
            <a:pathLst>
              <a:path w="796925" h="1115695">
                <a:moveTo>
                  <a:pt x="568325" y="391922"/>
                </a:moveTo>
                <a:lnTo>
                  <a:pt x="231775" y="391922"/>
                </a:lnTo>
                <a:lnTo>
                  <a:pt x="239775" y="395097"/>
                </a:lnTo>
                <a:lnTo>
                  <a:pt x="265175" y="501395"/>
                </a:lnTo>
                <a:lnTo>
                  <a:pt x="284225" y="583946"/>
                </a:lnTo>
                <a:lnTo>
                  <a:pt x="257175" y="702944"/>
                </a:lnTo>
                <a:lnTo>
                  <a:pt x="239775" y="785494"/>
                </a:lnTo>
                <a:lnTo>
                  <a:pt x="206375" y="921918"/>
                </a:lnTo>
                <a:lnTo>
                  <a:pt x="182625" y="1023467"/>
                </a:lnTo>
                <a:lnTo>
                  <a:pt x="173100" y="1032992"/>
                </a:lnTo>
                <a:lnTo>
                  <a:pt x="155575" y="1037755"/>
                </a:lnTo>
                <a:lnTo>
                  <a:pt x="133350" y="1039342"/>
                </a:lnTo>
                <a:lnTo>
                  <a:pt x="111125" y="1044105"/>
                </a:lnTo>
                <a:lnTo>
                  <a:pt x="74675" y="1063142"/>
                </a:lnTo>
                <a:lnTo>
                  <a:pt x="47625" y="1090117"/>
                </a:lnTo>
                <a:lnTo>
                  <a:pt x="39750" y="1115504"/>
                </a:lnTo>
                <a:lnTo>
                  <a:pt x="301625" y="1115504"/>
                </a:lnTo>
                <a:lnTo>
                  <a:pt x="361950" y="921918"/>
                </a:lnTo>
                <a:lnTo>
                  <a:pt x="396875" y="825119"/>
                </a:lnTo>
                <a:lnTo>
                  <a:pt x="563322" y="825119"/>
                </a:lnTo>
                <a:lnTo>
                  <a:pt x="554101" y="785494"/>
                </a:lnTo>
                <a:lnTo>
                  <a:pt x="538226" y="702944"/>
                </a:lnTo>
                <a:lnTo>
                  <a:pt x="512825" y="583946"/>
                </a:lnTo>
                <a:lnTo>
                  <a:pt x="531876" y="501395"/>
                </a:lnTo>
                <a:lnTo>
                  <a:pt x="560451" y="395097"/>
                </a:lnTo>
                <a:lnTo>
                  <a:pt x="568325" y="391922"/>
                </a:lnTo>
                <a:close/>
              </a:path>
              <a:path w="796925" h="1115695">
                <a:moveTo>
                  <a:pt x="563322" y="825119"/>
                </a:moveTo>
                <a:lnTo>
                  <a:pt x="396875" y="825119"/>
                </a:lnTo>
                <a:lnTo>
                  <a:pt x="496950" y="1115504"/>
                </a:lnTo>
                <a:lnTo>
                  <a:pt x="758825" y="1115504"/>
                </a:lnTo>
                <a:lnTo>
                  <a:pt x="754126" y="1098054"/>
                </a:lnTo>
                <a:lnTo>
                  <a:pt x="723900" y="1063142"/>
                </a:lnTo>
                <a:lnTo>
                  <a:pt x="681101" y="1042517"/>
                </a:lnTo>
                <a:lnTo>
                  <a:pt x="657225" y="1037755"/>
                </a:lnTo>
                <a:lnTo>
                  <a:pt x="627126" y="1031405"/>
                </a:lnTo>
                <a:lnTo>
                  <a:pt x="611251" y="1018705"/>
                </a:lnTo>
                <a:lnTo>
                  <a:pt x="585851" y="921918"/>
                </a:lnTo>
                <a:lnTo>
                  <a:pt x="563322" y="825119"/>
                </a:lnTo>
                <a:close/>
              </a:path>
              <a:path w="796925" h="1115695">
                <a:moveTo>
                  <a:pt x="417575" y="0"/>
                </a:moveTo>
                <a:lnTo>
                  <a:pt x="387350" y="0"/>
                </a:lnTo>
                <a:lnTo>
                  <a:pt x="371475" y="3175"/>
                </a:lnTo>
                <a:lnTo>
                  <a:pt x="330200" y="22225"/>
                </a:lnTo>
                <a:lnTo>
                  <a:pt x="303275" y="50800"/>
                </a:lnTo>
                <a:lnTo>
                  <a:pt x="288925" y="85725"/>
                </a:lnTo>
                <a:lnTo>
                  <a:pt x="290575" y="96774"/>
                </a:lnTo>
                <a:lnTo>
                  <a:pt x="303275" y="134874"/>
                </a:lnTo>
                <a:lnTo>
                  <a:pt x="320675" y="150749"/>
                </a:lnTo>
                <a:lnTo>
                  <a:pt x="330200" y="158623"/>
                </a:lnTo>
                <a:lnTo>
                  <a:pt x="339725" y="164973"/>
                </a:lnTo>
                <a:lnTo>
                  <a:pt x="349250" y="169799"/>
                </a:lnTo>
                <a:lnTo>
                  <a:pt x="335025" y="193548"/>
                </a:lnTo>
                <a:lnTo>
                  <a:pt x="314325" y="212598"/>
                </a:lnTo>
                <a:lnTo>
                  <a:pt x="255650" y="223774"/>
                </a:lnTo>
                <a:lnTo>
                  <a:pt x="212725" y="239649"/>
                </a:lnTo>
                <a:lnTo>
                  <a:pt x="190500" y="266573"/>
                </a:lnTo>
                <a:lnTo>
                  <a:pt x="166750" y="317373"/>
                </a:lnTo>
                <a:lnTo>
                  <a:pt x="150875" y="360172"/>
                </a:lnTo>
                <a:lnTo>
                  <a:pt x="136525" y="409448"/>
                </a:lnTo>
                <a:lnTo>
                  <a:pt x="120650" y="437895"/>
                </a:lnTo>
                <a:lnTo>
                  <a:pt x="85725" y="482345"/>
                </a:lnTo>
                <a:lnTo>
                  <a:pt x="50800" y="523621"/>
                </a:lnTo>
                <a:lnTo>
                  <a:pt x="19050" y="542671"/>
                </a:lnTo>
                <a:lnTo>
                  <a:pt x="12700" y="550672"/>
                </a:lnTo>
                <a:lnTo>
                  <a:pt x="6350" y="561721"/>
                </a:lnTo>
                <a:lnTo>
                  <a:pt x="1523" y="572769"/>
                </a:lnTo>
                <a:lnTo>
                  <a:pt x="0" y="590296"/>
                </a:lnTo>
                <a:lnTo>
                  <a:pt x="3175" y="606171"/>
                </a:lnTo>
                <a:lnTo>
                  <a:pt x="28575" y="648969"/>
                </a:lnTo>
                <a:lnTo>
                  <a:pt x="36575" y="653796"/>
                </a:lnTo>
                <a:lnTo>
                  <a:pt x="42925" y="660146"/>
                </a:lnTo>
                <a:lnTo>
                  <a:pt x="49275" y="664844"/>
                </a:lnTo>
                <a:lnTo>
                  <a:pt x="55625" y="663321"/>
                </a:lnTo>
                <a:lnTo>
                  <a:pt x="65150" y="660146"/>
                </a:lnTo>
                <a:lnTo>
                  <a:pt x="100075" y="633094"/>
                </a:lnTo>
                <a:lnTo>
                  <a:pt x="115950" y="594994"/>
                </a:lnTo>
                <a:lnTo>
                  <a:pt x="120650" y="561721"/>
                </a:lnTo>
                <a:lnTo>
                  <a:pt x="117475" y="550672"/>
                </a:lnTo>
                <a:lnTo>
                  <a:pt x="115950" y="531622"/>
                </a:lnTo>
                <a:lnTo>
                  <a:pt x="119125" y="520446"/>
                </a:lnTo>
                <a:lnTo>
                  <a:pt x="168275" y="464947"/>
                </a:lnTo>
                <a:lnTo>
                  <a:pt x="208025" y="422020"/>
                </a:lnTo>
                <a:lnTo>
                  <a:pt x="231775" y="391922"/>
                </a:lnTo>
                <a:lnTo>
                  <a:pt x="656769" y="391922"/>
                </a:lnTo>
                <a:lnTo>
                  <a:pt x="647700" y="361823"/>
                </a:lnTo>
                <a:lnTo>
                  <a:pt x="631825" y="318897"/>
                </a:lnTo>
                <a:lnTo>
                  <a:pt x="606425" y="266573"/>
                </a:lnTo>
                <a:lnTo>
                  <a:pt x="539750" y="223774"/>
                </a:lnTo>
                <a:lnTo>
                  <a:pt x="484250" y="212598"/>
                </a:lnTo>
                <a:lnTo>
                  <a:pt x="462025" y="193548"/>
                </a:lnTo>
                <a:lnTo>
                  <a:pt x="449325" y="169799"/>
                </a:lnTo>
                <a:lnTo>
                  <a:pt x="462025" y="166624"/>
                </a:lnTo>
                <a:lnTo>
                  <a:pt x="476250" y="158623"/>
                </a:lnTo>
                <a:lnTo>
                  <a:pt x="487425" y="150749"/>
                </a:lnTo>
                <a:lnTo>
                  <a:pt x="495300" y="141224"/>
                </a:lnTo>
                <a:lnTo>
                  <a:pt x="503300" y="131699"/>
                </a:lnTo>
                <a:lnTo>
                  <a:pt x="508000" y="123825"/>
                </a:lnTo>
                <a:lnTo>
                  <a:pt x="512825" y="114300"/>
                </a:lnTo>
                <a:lnTo>
                  <a:pt x="516000" y="101600"/>
                </a:lnTo>
                <a:lnTo>
                  <a:pt x="517525" y="88900"/>
                </a:lnTo>
                <a:lnTo>
                  <a:pt x="514350" y="74549"/>
                </a:lnTo>
                <a:lnTo>
                  <a:pt x="495300" y="36449"/>
                </a:lnTo>
                <a:lnTo>
                  <a:pt x="471550" y="20574"/>
                </a:lnTo>
                <a:lnTo>
                  <a:pt x="460375" y="12700"/>
                </a:lnTo>
                <a:lnTo>
                  <a:pt x="446150" y="7874"/>
                </a:lnTo>
                <a:lnTo>
                  <a:pt x="433450" y="3175"/>
                </a:lnTo>
                <a:lnTo>
                  <a:pt x="417575" y="0"/>
                </a:lnTo>
                <a:close/>
              </a:path>
              <a:path w="796925" h="1115695">
                <a:moveTo>
                  <a:pt x="656769" y="391922"/>
                </a:moveTo>
                <a:lnTo>
                  <a:pt x="568325" y="391922"/>
                </a:lnTo>
                <a:lnTo>
                  <a:pt x="581025" y="409448"/>
                </a:lnTo>
                <a:lnTo>
                  <a:pt x="611251" y="444245"/>
                </a:lnTo>
                <a:lnTo>
                  <a:pt x="681101" y="522097"/>
                </a:lnTo>
                <a:lnTo>
                  <a:pt x="684276" y="534797"/>
                </a:lnTo>
                <a:lnTo>
                  <a:pt x="681101" y="550672"/>
                </a:lnTo>
                <a:lnTo>
                  <a:pt x="677926" y="563244"/>
                </a:lnTo>
                <a:lnTo>
                  <a:pt x="684276" y="604519"/>
                </a:lnTo>
                <a:lnTo>
                  <a:pt x="695325" y="628396"/>
                </a:lnTo>
                <a:lnTo>
                  <a:pt x="701675" y="637921"/>
                </a:lnTo>
                <a:lnTo>
                  <a:pt x="709676" y="645794"/>
                </a:lnTo>
                <a:lnTo>
                  <a:pt x="717550" y="653796"/>
                </a:lnTo>
                <a:lnTo>
                  <a:pt x="730250" y="660146"/>
                </a:lnTo>
                <a:lnTo>
                  <a:pt x="738251" y="661669"/>
                </a:lnTo>
                <a:lnTo>
                  <a:pt x="747776" y="664844"/>
                </a:lnTo>
                <a:lnTo>
                  <a:pt x="755650" y="660146"/>
                </a:lnTo>
                <a:lnTo>
                  <a:pt x="760476" y="653796"/>
                </a:lnTo>
                <a:lnTo>
                  <a:pt x="774700" y="647446"/>
                </a:lnTo>
                <a:lnTo>
                  <a:pt x="781050" y="641096"/>
                </a:lnTo>
                <a:lnTo>
                  <a:pt x="787400" y="629919"/>
                </a:lnTo>
                <a:lnTo>
                  <a:pt x="792226" y="618871"/>
                </a:lnTo>
                <a:lnTo>
                  <a:pt x="793750" y="606171"/>
                </a:lnTo>
                <a:lnTo>
                  <a:pt x="796925" y="588644"/>
                </a:lnTo>
                <a:lnTo>
                  <a:pt x="795401" y="572769"/>
                </a:lnTo>
                <a:lnTo>
                  <a:pt x="790575" y="555371"/>
                </a:lnTo>
                <a:lnTo>
                  <a:pt x="779526" y="542671"/>
                </a:lnTo>
                <a:lnTo>
                  <a:pt x="762000" y="534797"/>
                </a:lnTo>
                <a:lnTo>
                  <a:pt x="746125" y="523621"/>
                </a:lnTo>
                <a:lnTo>
                  <a:pt x="717550" y="490347"/>
                </a:lnTo>
                <a:lnTo>
                  <a:pt x="676275" y="437895"/>
                </a:lnTo>
                <a:lnTo>
                  <a:pt x="662051" y="409448"/>
                </a:lnTo>
                <a:lnTo>
                  <a:pt x="656769" y="39192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04944" y="4724400"/>
            <a:ext cx="796925" cy="1115695"/>
          </a:xfrm>
          <a:custGeom>
            <a:avLst/>
            <a:gdLst/>
            <a:ahLst/>
            <a:cxnLst/>
            <a:rect l="l" t="t" r="r" b="b"/>
            <a:pathLst>
              <a:path w="796925" h="1115695">
                <a:moveTo>
                  <a:pt x="449325" y="169799"/>
                </a:moveTo>
                <a:lnTo>
                  <a:pt x="462025" y="166624"/>
                </a:lnTo>
                <a:lnTo>
                  <a:pt x="476250" y="158623"/>
                </a:lnTo>
                <a:lnTo>
                  <a:pt x="487425" y="150749"/>
                </a:lnTo>
                <a:lnTo>
                  <a:pt x="495300" y="141224"/>
                </a:lnTo>
                <a:lnTo>
                  <a:pt x="503300" y="131699"/>
                </a:lnTo>
                <a:lnTo>
                  <a:pt x="508000" y="123825"/>
                </a:lnTo>
                <a:lnTo>
                  <a:pt x="512825" y="114300"/>
                </a:lnTo>
                <a:lnTo>
                  <a:pt x="516000" y="101600"/>
                </a:lnTo>
                <a:lnTo>
                  <a:pt x="517525" y="88900"/>
                </a:lnTo>
                <a:lnTo>
                  <a:pt x="514350" y="74549"/>
                </a:lnTo>
                <a:lnTo>
                  <a:pt x="495300" y="36449"/>
                </a:lnTo>
                <a:lnTo>
                  <a:pt x="471550" y="20574"/>
                </a:lnTo>
                <a:lnTo>
                  <a:pt x="460375" y="12700"/>
                </a:lnTo>
                <a:lnTo>
                  <a:pt x="446150" y="7874"/>
                </a:lnTo>
                <a:lnTo>
                  <a:pt x="433450" y="3175"/>
                </a:lnTo>
                <a:lnTo>
                  <a:pt x="417575" y="0"/>
                </a:lnTo>
                <a:lnTo>
                  <a:pt x="403225" y="0"/>
                </a:lnTo>
                <a:lnTo>
                  <a:pt x="387350" y="0"/>
                </a:lnTo>
                <a:lnTo>
                  <a:pt x="371475" y="3175"/>
                </a:lnTo>
                <a:lnTo>
                  <a:pt x="330200" y="22225"/>
                </a:lnTo>
                <a:lnTo>
                  <a:pt x="303275" y="50800"/>
                </a:lnTo>
                <a:lnTo>
                  <a:pt x="288925" y="85725"/>
                </a:lnTo>
                <a:lnTo>
                  <a:pt x="290575" y="96774"/>
                </a:lnTo>
                <a:lnTo>
                  <a:pt x="303275" y="134874"/>
                </a:lnTo>
                <a:lnTo>
                  <a:pt x="320675" y="150749"/>
                </a:lnTo>
                <a:lnTo>
                  <a:pt x="330200" y="158623"/>
                </a:lnTo>
                <a:lnTo>
                  <a:pt x="339725" y="164973"/>
                </a:lnTo>
                <a:lnTo>
                  <a:pt x="349250" y="169799"/>
                </a:lnTo>
                <a:lnTo>
                  <a:pt x="335025" y="193548"/>
                </a:lnTo>
                <a:lnTo>
                  <a:pt x="314325" y="212598"/>
                </a:lnTo>
                <a:lnTo>
                  <a:pt x="255650" y="223774"/>
                </a:lnTo>
                <a:lnTo>
                  <a:pt x="212725" y="239649"/>
                </a:lnTo>
                <a:lnTo>
                  <a:pt x="190500" y="266573"/>
                </a:lnTo>
                <a:lnTo>
                  <a:pt x="166750" y="317373"/>
                </a:lnTo>
                <a:lnTo>
                  <a:pt x="150875" y="360172"/>
                </a:lnTo>
                <a:lnTo>
                  <a:pt x="136525" y="409448"/>
                </a:lnTo>
                <a:lnTo>
                  <a:pt x="120650" y="437895"/>
                </a:lnTo>
                <a:lnTo>
                  <a:pt x="85725" y="482345"/>
                </a:lnTo>
                <a:lnTo>
                  <a:pt x="50800" y="523621"/>
                </a:lnTo>
                <a:lnTo>
                  <a:pt x="19050" y="542671"/>
                </a:lnTo>
                <a:lnTo>
                  <a:pt x="12700" y="550672"/>
                </a:lnTo>
                <a:lnTo>
                  <a:pt x="6350" y="561721"/>
                </a:lnTo>
                <a:lnTo>
                  <a:pt x="1523" y="572769"/>
                </a:lnTo>
                <a:lnTo>
                  <a:pt x="0" y="590296"/>
                </a:lnTo>
                <a:lnTo>
                  <a:pt x="3175" y="606171"/>
                </a:lnTo>
                <a:lnTo>
                  <a:pt x="28575" y="648969"/>
                </a:lnTo>
                <a:lnTo>
                  <a:pt x="36575" y="653796"/>
                </a:lnTo>
                <a:lnTo>
                  <a:pt x="42925" y="660146"/>
                </a:lnTo>
                <a:lnTo>
                  <a:pt x="49275" y="664844"/>
                </a:lnTo>
                <a:lnTo>
                  <a:pt x="55625" y="663321"/>
                </a:lnTo>
                <a:lnTo>
                  <a:pt x="65150" y="660146"/>
                </a:lnTo>
                <a:lnTo>
                  <a:pt x="77850" y="655319"/>
                </a:lnTo>
                <a:lnTo>
                  <a:pt x="90550" y="645794"/>
                </a:lnTo>
                <a:lnTo>
                  <a:pt x="100075" y="633094"/>
                </a:lnTo>
                <a:lnTo>
                  <a:pt x="106425" y="620394"/>
                </a:lnTo>
                <a:lnTo>
                  <a:pt x="112775" y="607694"/>
                </a:lnTo>
                <a:lnTo>
                  <a:pt x="115950" y="594994"/>
                </a:lnTo>
                <a:lnTo>
                  <a:pt x="119125" y="575944"/>
                </a:lnTo>
                <a:lnTo>
                  <a:pt x="120650" y="561721"/>
                </a:lnTo>
                <a:lnTo>
                  <a:pt x="117475" y="550672"/>
                </a:lnTo>
                <a:lnTo>
                  <a:pt x="115950" y="531622"/>
                </a:lnTo>
                <a:lnTo>
                  <a:pt x="119125" y="520446"/>
                </a:lnTo>
                <a:lnTo>
                  <a:pt x="168275" y="464947"/>
                </a:lnTo>
                <a:lnTo>
                  <a:pt x="208025" y="422020"/>
                </a:lnTo>
                <a:lnTo>
                  <a:pt x="231775" y="391922"/>
                </a:lnTo>
                <a:lnTo>
                  <a:pt x="239775" y="395097"/>
                </a:lnTo>
                <a:lnTo>
                  <a:pt x="265175" y="501395"/>
                </a:lnTo>
                <a:lnTo>
                  <a:pt x="284225" y="583946"/>
                </a:lnTo>
                <a:lnTo>
                  <a:pt x="257175" y="702944"/>
                </a:lnTo>
                <a:lnTo>
                  <a:pt x="239775" y="785494"/>
                </a:lnTo>
                <a:lnTo>
                  <a:pt x="206375" y="921918"/>
                </a:lnTo>
                <a:lnTo>
                  <a:pt x="182625" y="1023467"/>
                </a:lnTo>
                <a:lnTo>
                  <a:pt x="173100" y="1032992"/>
                </a:lnTo>
                <a:lnTo>
                  <a:pt x="155575" y="1037755"/>
                </a:lnTo>
                <a:lnTo>
                  <a:pt x="133350" y="1039342"/>
                </a:lnTo>
                <a:lnTo>
                  <a:pt x="111125" y="1044105"/>
                </a:lnTo>
                <a:lnTo>
                  <a:pt x="74675" y="1063142"/>
                </a:lnTo>
                <a:lnTo>
                  <a:pt x="47625" y="1090117"/>
                </a:lnTo>
                <a:lnTo>
                  <a:pt x="39750" y="1115504"/>
                </a:lnTo>
                <a:lnTo>
                  <a:pt x="301625" y="1115504"/>
                </a:lnTo>
                <a:lnTo>
                  <a:pt x="361950" y="921918"/>
                </a:lnTo>
                <a:lnTo>
                  <a:pt x="396875" y="825119"/>
                </a:lnTo>
                <a:lnTo>
                  <a:pt x="430275" y="921918"/>
                </a:lnTo>
                <a:lnTo>
                  <a:pt x="496950" y="1115504"/>
                </a:lnTo>
                <a:lnTo>
                  <a:pt x="758825" y="1115504"/>
                </a:lnTo>
                <a:lnTo>
                  <a:pt x="738251" y="1074242"/>
                </a:lnTo>
                <a:lnTo>
                  <a:pt x="703326" y="1052029"/>
                </a:lnTo>
                <a:lnTo>
                  <a:pt x="657225" y="1037755"/>
                </a:lnTo>
                <a:lnTo>
                  <a:pt x="627126" y="1031405"/>
                </a:lnTo>
                <a:lnTo>
                  <a:pt x="611251" y="1018705"/>
                </a:lnTo>
                <a:lnTo>
                  <a:pt x="585851" y="921918"/>
                </a:lnTo>
                <a:lnTo>
                  <a:pt x="554101" y="785494"/>
                </a:lnTo>
                <a:lnTo>
                  <a:pt x="538226" y="702944"/>
                </a:lnTo>
                <a:lnTo>
                  <a:pt x="512825" y="583946"/>
                </a:lnTo>
                <a:lnTo>
                  <a:pt x="531876" y="501395"/>
                </a:lnTo>
                <a:lnTo>
                  <a:pt x="560451" y="395097"/>
                </a:lnTo>
                <a:lnTo>
                  <a:pt x="568325" y="391922"/>
                </a:lnTo>
                <a:lnTo>
                  <a:pt x="581025" y="409448"/>
                </a:lnTo>
                <a:lnTo>
                  <a:pt x="611251" y="444245"/>
                </a:lnTo>
                <a:lnTo>
                  <a:pt x="641350" y="477647"/>
                </a:lnTo>
                <a:lnTo>
                  <a:pt x="681101" y="522097"/>
                </a:lnTo>
                <a:lnTo>
                  <a:pt x="684276" y="534797"/>
                </a:lnTo>
                <a:lnTo>
                  <a:pt x="681101" y="550672"/>
                </a:lnTo>
                <a:lnTo>
                  <a:pt x="677926" y="563244"/>
                </a:lnTo>
                <a:lnTo>
                  <a:pt x="681101" y="583946"/>
                </a:lnTo>
                <a:lnTo>
                  <a:pt x="684276" y="604519"/>
                </a:lnTo>
                <a:lnTo>
                  <a:pt x="695325" y="628396"/>
                </a:lnTo>
                <a:lnTo>
                  <a:pt x="701675" y="637921"/>
                </a:lnTo>
                <a:lnTo>
                  <a:pt x="709676" y="645794"/>
                </a:lnTo>
                <a:lnTo>
                  <a:pt x="717550" y="653796"/>
                </a:lnTo>
                <a:lnTo>
                  <a:pt x="730250" y="660146"/>
                </a:lnTo>
                <a:lnTo>
                  <a:pt x="738251" y="661669"/>
                </a:lnTo>
                <a:lnTo>
                  <a:pt x="747776" y="664844"/>
                </a:lnTo>
                <a:lnTo>
                  <a:pt x="755650" y="660146"/>
                </a:lnTo>
                <a:lnTo>
                  <a:pt x="760476" y="653796"/>
                </a:lnTo>
                <a:lnTo>
                  <a:pt x="774700" y="647446"/>
                </a:lnTo>
                <a:lnTo>
                  <a:pt x="781050" y="641096"/>
                </a:lnTo>
                <a:lnTo>
                  <a:pt x="787400" y="629919"/>
                </a:lnTo>
                <a:lnTo>
                  <a:pt x="792226" y="618871"/>
                </a:lnTo>
                <a:lnTo>
                  <a:pt x="793750" y="606171"/>
                </a:lnTo>
                <a:lnTo>
                  <a:pt x="796925" y="588644"/>
                </a:lnTo>
                <a:lnTo>
                  <a:pt x="795401" y="572769"/>
                </a:lnTo>
                <a:lnTo>
                  <a:pt x="790575" y="555371"/>
                </a:lnTo>
                <a:lnTo>
                  <a:pt x="779526" y="542671"/>
                </a:lnTo>
                <a:lnTo>
                  <a:pt x="762000" y="534797"/>
                </a:lnTo>
                <a:lnTo>
                  <a:pt x="746125" y="523621"/>
                </a:lnTo>
                <a:lnTo>
                  <a:pt x="717550" y="490347"/>
                </a:lnTo>
                <a:lnTo>
                  <a:pt x="676275" y="437895"/>
                </a:lnTo>
                <a:lnTo>
                  <a:pt x="662051" y="409448"/>
                </a:lnTo>
                <a:lnTo>
                  <a:pt x="647700" y="361823"/>
                </a:lnTo>
                <a:lnTo>
                  <a:pt x="631825" y="318897"/>
                </a:lnTo>
                <a:lnTo>
                  <a:pt x="606425" y="266573"/>
                </a:lnTo>
                <a:lnTo>
                  <a:pt x="585851" y="239649"/>
                </a:lnTo>
                <a:lnTo>
                  <a:pt x="539750" y="223774"/>
                </a:lnTo>
                <a:lnTo>
                  <a:pt x="484250" y="212598"/>
                </a:lnTo>
                <a:lnTo>
                  <a:pt x="462025" y="193548"/>
                </a:lnTo>
                <a:lnTo>
                  <a:pt x="449325" y="16979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607308" y="4724400"/>
            <a:ext cx="795655" cy="1115695"/>
          </a:xfrm>
          <a:custGeom>
            <a:avLst/>
            <a:gdLst/>
            <a:ahLst/>
            <a:cxnLst/>
            <a:rect l="l" t="t" r="r" b="b"/>
            <a:pathLst>
              <a:path w="795654" h="1115695">
                <a:moveTo>
                  <a:pt x="565276" y="391922"/>
                </a:moveTo>
                <a:lnTo>
                  <a:pt x="228600" y="391922"/>
                </a:lnTo>
                <a:lnTo>
                  <a:pt x="238125" y="395097"/>
                </a:lnTo>
                <a:lnTo>
                  <a:pt x="263525" y="501395"/>
                </a:lnTo>
                <a:lnTo>
                  <a:pt x="282575" y="583946"/>
                </a:lnTo>
                <a:lnTo>
                  <a:pt x="255650" y="702944"/>
                </a:lnTo>
                <a:lnTo>
                  <a:pt x="236600" y="785494"/>
                </a:lnTo>
                <a:lnTo>
                  <a:pt x="204850" y="921918"/>
                </a:lnTo>
                <a:lnTo>
                  <a:pt x="182625" y="1023467"/>
                </a:lnTo>
                <a:lnTo>
                  <a:pt x="171450" y="1032992"/>
                </a:lnTo>
                <a:lnTo>
                  <a:pt x="154050" y="1037755"/>
                </a:lnTo>
                <a:lnTo>
                  <a:pt x="131825" y="1039342"/>
                </a:lnTo>
                <a:lnTo>
                  <a:pt x="109600" y="1044105"/>
                </a:lnTo>
                <a:lnTo>
                  <a:pt x="71500" y="1063142"/>
                </a:lnTo>
                <a:lnTo>
                  <a:pt x="41275" y="1102804"/>
                </a:lnTo>
                <a:lnTo>
                  <a:pt x="36575" y="1115504"/>
                </a:lnTo>
                <a:lnTo>
                  <a:pt x="298450" y="1115504"/>
                </a:lnTo>
                <a:lnTo>
                  <a:pt x="360425" y="921918"/>
                </a:lnTo>
                <a:lnTo>
                  <a:pt x="395350" y="825119"/>
                </a:lnTo>
                <a:lnTo>
                  <a:pt x="561798" y="825119"/>
                </a:lnTo>
                <a:lnTo>
                  <a:pt x="552576" y="785494"/>
                </a:lnTo>
                <a:lnTo>
                  <a:pt x="536701" y="702944"/>
                </a:lnTo>
                <a:lnTo>
                  <a:pt x="511301" y="583946"/>
                </a:lnTo>
                <a:lnTo>
                  <a:pt x="530351" y="501395"/>
                </a:lnTo>
                <a:lnTo>
                  <a:pt x="560451" y="395097"/>
                </a:lnTo>
                <a:lnTo>
                  <a:pt x="565276" y="391922"/>
                </a:lnTo>
                <a:close/>
              </a:path>
              <a:path w="795654" h="1115695">
                <a:moveTo>
                  <a:pt x="561798" y="825119"/>
                </a:moveTo>
                <a:lnTo>
                  <a:pt x="395350" y="825119"/>
                </a:lnTo>
                <a:lnTo>
                  <a:pt x="427100" y="921918"/>
                </a:lnTo>
                <a:lnTo>
                  <a:pt x="495426" y="1115504"/>
                </a:lnTo>
                <a:lnTo>
                  <a:pt x="757301" y="1115504"/>
                </a:lnTo>
                <a:lnTo>
                  <a:pt x="736726" y="1074242"/>
                </a:lnTo>
                <a:lnTo>
                  <a:pt x="701801" y="1052029"/>
                </a:lnTo>
                <a:lnTo>
                  <a:pt x="654176" y="1037755"/>
                </a:lnTo>
                <a:lnTo>
                  <a:pt x="625601" y="1031405"/>
                </a:lnTo>
                <a:lnTo>
                  <a:pt x="608076" y="1018705"/>
                </a:lnTo>
                <a:lnTo>
                  <a:pt x="584326" y="921918"/>
                </a:lnTo>
                <a:lnTo>
                  <a:pt x="561798" y="825119"/>
                </a:lnTo>
                <a:close/>
              </a:path>
              <a:path w="795654" h="1115695">
                <a:moveTo>
                  <a:pt x="414400" y="0"/>
                </a:moveTo>
                <a:lnTo>
                  <a:pt x="384175" y="0"/>
                </a:lnTo>
                <a:lnTo>
                  <a:pt x="368300" y="3175"/>
                </a:lnTo>
                <a:lnTo>
                  <a:pt x="328675" y="22225"/>
                </a:lnTo>
                <a:lnTo>
                  <a:pt x="300100" y="50800"/>
                </a:lnTo>
                <a:lnTo>
                  <a:pt x="288925" y="85725"/>
                </a:lnTo>
                <a:lnTo>
                  <a:pt x="288925" y="96774"/>
                </a:lnTo>
                <a:lnTo>
                  <a:pt x="290575" y="112649"/>
                </a:lnTo>
                <a:lnTo>
                  <a:pt x="296925" y="123825"/>
                </a:lnTo>
                <a:lnTo>
                  <a:pt x="301625" y="134874"/>
                </a:lnTo>
                <a:lnTo>
                  <a:pt x="309625" y="144399"/>
                </a:lnTo>
                <a:lnTo>
                  <a:pt x="319150" y="150749"/>
                </a:lnTo>
                <a:lnTo>
                  <a:pt x="328675" y="158623"/>
                </a:lnTo>
                <a:lnTo>
                  <a:pt x="338200" y="164973"/>
                </a:lnTo>
                <a:lnTo>
                  <a:pt x="347725" y="169799"/>
                </a:lnTo>
                <a:lnTo>
                  <a:pt x="333375" y="193548"/>
                </a:lnTo>
                <a:lnTo>
                  <a:pt x="311150" y="212598"/>
                </a:lnTo>
                <a:lnTo>
                  <a:pt x="254000" y="223774"/>
                </a:lnTo>
                <a:lnTo>
                  <a:pt x="211200" y="239649"/>
                </a:lnTo>
                <a:lnTo>
                  <a:pt x="188975" y="266573"/>
                </a:lnTo>
                <a:lnTo>
                  <a:pt x="166750" y="317373"/>
                </a:lnTo>
                <a:lnTo>
                  <a:pt x="149225" y="360172"/>
                </a:lnTo>
                <a:lnTo>
                  <a:pt x="135000" y="409448"/>
                </a:lnTo>
                <a:lnTo>
                  <a:pt x="117475" y="437895"/>
                </a:lnTo>
                <a:lnTo>
                  <a:pt x="84200" y="482345"/>
                </a:lnTo>
                <a:lnTo>
                  <a:pt x="49275" y="523621"/>
                </a:lnTo>
                <a:lnTo>
                  <a:pt x="17525" y="542671"/>
                </a:lnTo>
                <a:lnTo>
                  <a:pt x="11175" y="550672"/>
                </a:lnTo>
                <a:lnTo>
                  <a:pt x="3175" y="561721"/>
                </a:lnTo>
                <a:lnTo>
                  <a:pt x="0" y="572769"/>
                </a:lnTo>
                <a:lnTo>
                  <a:pt x="0" y="590296"/>
                </a:lnTo>
                <a:lnTo>
                  <a:pt x="9525" y="633094"/>
                </a:lnTo>
                <a:lnTo>
                  <a:pt x="34925" y="653796"/>
                </a:lnTo>
                <a:lnTo>
                  <a:pt x="41275" y="660146"/>
                </a:lnTo>
                <a:lnTo>
                  <a:pt x="46100" y="664844"/>
                </a:lnTo>
                <a:lnTo>
                  <a:pt x="52450" y="663321"/>
                </a:lnTo>
                <a:lnTo>
                  <a:pt x="63500" y="660146"/>
                </a:lnTo>
                <a:lnTo>
                  <a:pt x="98425" y="633094"/>
                </a:lnTo>
                <a:lnTo>
                  <a:pt x="112775" y="594994"/>
                </a:lnTo>
                <a:lnTo>
                  <a:pt x="117475" y="575944"/>
                </a:lnTo>
                <a:lnTo>
                  <a:pt x="117475" y="561721"/>
                </a:lnTo>
                <a:lnTo>
                  <a:pt x="115950" y="550672"/>
                </a:lnTo>
                <a:lnTo>
                  <a:pt x="114300" y="531622"/>
                </a:lnTo>
                <a:lnTo>
                  <a:pt x="117475" y="520446"/>
                </a:lnTo>
                <a:lnTo>
                  <a:pt x="166750" y="464947"/>
                </a:lnTo>
                <a:lnTo>
                  <a:pt x="206375" y="422020"/>
                </a:lnTo>
                <a:lnTo>
                  <a:pt x="228600" y="391922"/>
                </a:lnTo>
                <a:lnTo>
                  <a:pt x="655245" y="391922"/>
                </a:lnTo>
                <a:lnTo>
                  <a:pt x="646176" y="361823"/>
                </a:lnTo>
                <a:lnTo>
                  <a:pt x="630301" y="318897"/>
                </a:lnTo>
                <a:lnTo>
                  <a:pt x="604901" y="266573"/>
                </a:lnTo>
                <a:lnTo>
                  <a:pt x="538226" y="223774"/>
                </a:lnTo>
                <a:lnTo>
                  <a:pt x="481075" y="212598"/>
                </a:lnTo>
                <a:lnTo>
                  <a:pt x="458850" y="193548"/>
                </a:lnTo>
                <a:lnTo>
                  <a:pt x="447801" y="169799"/>
                </a:lnTo>
                <a:lnTo>
                  <a:pt x="458850" y="166624"/>
                </a:lnTo>
                <a:lnTo>
                  <a:pt x="473201" y="158623"/>
                </a:lnTo>
                <a:lnTo>
                  <a:pt x="485901" y="150749"/>
                </a:lnTo>
                <a:lnTo>
                  <a:pt x="493775" y="141224"/>
                </a:lnTo>
                <a:lnTo>
                  <a:pt x="501776" y="131699"/>
                </a:lnTo>
                <a:lnTo>
                  <a:pt x="504951" y="123825"/>
                </a:lnTo>
                <a:lnTo>
                  <a:pt x="511301" y="114300"/>
                </a:lnTo>
                <a:lnTo>
                  <a:pt x="514476" y="101600"/>
                </a:lnTo>
                <a:lnTo>
                  <a:pt x="514476" y="88900"/>
                </a:lnTo>
                <a:lnTo>
                  <a:pt x="512825" y="74549"/>
                </a:lnTo>
                <a:lnTo>
                  <a:pt x="492251" y="36449"/>
                </a:lnTo>
                <a:lnTo>
                  <a:pt x="457326" y="12700"/>
                </a:lnTo>
                <a:lnTo>
                  <a:pt x="431926" y="3175"/>
                </a:lnTo>
                <a:lnTo>
                  <a:pt x="414400" y="0"/>
                </a:lnTo>
                <a:close/>
              </a:path>
              <a:path w="795654" h="1115695">
                <a:moveTo>
                  <a:pt x="655245" y="391922"/>
                </a:moveTo>
                <a:lnTo>
                  <a:pt x="565276" y="391922"/>
                </a:lnTo>
                <a:lnTo>
                  <a:pt x="579501" y="409448"/>
                </a:lnTo>
                <a:lnTo>
                  <a:pt x="608076" y="444245"/>
                </a:lnTo>
                <a:lnTo>
                  <a:pt x="638301" y="477647"/>
                </a:lnTo>
                <a:lnTo>
                  <a:pt x="677926" y="522097"/>
                </a:lnTo>
                <a:lnTo>
                  <a:pt x="681101" y="534797"/>
                </a:lnTo>
                <a:lnTo>
                  <a:pt x="677926" y="550672"/>
                </a:lnTo>
                <a:lnTo>
                  <a:pt x="676401" y="563244"/>
                </a:lnTo>
                <a:lnTo>
                  <a:pt x="684276" y="604519"/>
                </a:lnTo>
                <a:lnTo>
                  <a:pt x="708151" y="645794"/>
                </a:lnTo>
                <a:lnTo>
                  <a:pt x="736726" y="661669"/>
                </a:lnTo>
                <a:lnTo>
                  <a:pt x="746251" y="664844"/>
                </a:lnTo>
                <a:lnTo>
                  <a:pt x="754126" y="660146"/>
                </a:lnTo>
                <a:lnTo>
                  <a:pt x="760476" y="653796"/>
                </a:lnTo>
                <a:lnTo>
                  <a:pt x="773176" y="647446"/>
                </a:lnTo>
                <a:lnTo>
                  <a:pt x="779526" y="641096"/>
                </a:lnTo>
                <a:lnTo>
                  <a:pt x="785876" y="629919"/>
                </a:lnTo>
                <a:lnTo>
                  <a:pt x="792226" y="618871"/>
                </a:lnTo>
                <a:lnTo>
                  <a:pt x="793876" y="606171"/>
                </a:lnTo>
                <a:lnTo>
                  <a:pt x="795401" y="588644"/>
                </a:lnTo>
                <a:lnTo>
                  <a:pt x="793876" y="572769"/>
                </a:lnTo>
                <a:lnTo>
                  <a:pt x="790701" y="555371"/>
                </a:lnTo>
                <a:lnTo>
                  <a:pt x="778001" y="542671"/>
                </a:lnTo>
                <a:lnTo>
                  <a:pt x="760476" y="534797"/>
                </a:lnTo>
                <a:lnTo>
                  <a:pt x="746251" y="523621"/>
                </a:lnTo>
                <a:lnTo>
                  <a:pt x="716026" y="490347"/>
                </a:lnTo>
                <a:lnTo>
                  <a:pt x="674751" y="437895"/>
                </a:lnTo>
                <a:lnTo>
                  <a:pt x="660526" y="409448"/>
                </a:lnTo>
                <a:lnTo>
                  <a:pt x="655245" y="391922"/>
                </a:lnTo>
                <a:close/>
              </a:path>
            </a:pathLst>
          </a:custGeom>
          <a:solidFill>
            <a:srgbClr val="FF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607308" y="4724400"/>
            <a:ext cx="795655" cy="1115695"/>
          </a:xfrm>
          <a:custGeom>
            <a:avLst/>
            <a:gdLst/>
            <a:ahLst/>
            <a:cxnLst/>
            <a:rect l="l" t="t" r="r" b="b"/>
            <a:pathLst>
              <a:path w="795654" h="1115695">
                <a:moveTo>
                  <a:pt x="447801" y="169799"/>
                </a:moveTo>
                <a:lnTo>
                  <a:pt x="458850" y="166624"/>
                </a:lnTo>
                <a:lnTo>
                  <a:pt x="473201" y="158623"/>
                </a:lnTo>
                <a:lnTo>
                  <a:pt x="485901" y="150749"/>
                </a:lnTo>
                <a:lnTo>
                  <a:pt x="493775" y="141224"/>
                </a:lnTo>
                <a:lnTo>
                  <a:pt x="501776" y="131699"/>
                </a:lnTo>
                <a:lnTo>
                  <a:pt x="504951" y="123825"/>
                </a:lnTo>
                <a:lnTo>
                  <a:pt x="511301" y="114300"/>
                </a:lnTo>
                <a:lnTo>
                  <a:pt x="514476" y="101600"/>
                </a:lnTo>
                <a:lnTo>
                  <a:pt x="514476" y="88900"/>
                </a:lnTo>
                <a:lnTo>
                  <a:pt x="512825" y="74549"/>
                </a:lnTo>
                <a:lnTo>
                  <a:pt x="492251" y="36449"/>
                </a:lnTo>
                <a:lnTo>
                  <a:pt x="457326" y="12700"/>
                </a:lnTo>
                <a:lnTo>
                  <a:pt x="414400" y="0"/>
                </a:lnTo>
                <a:lnTo>
                  <a:pt x="400050" y="0"/>
                </a:lnTo>
                <a:lnTo>
                  <a:pt x="384175" y="0"/>
                </a:lnTo>
                <a:lnTo>
                  <a:pt x="341375" y="14224"/>
                </a:lnTo>
                <a:lnTo>
                  <a:pt x="307975" y="39624"/>
                </a:lnTo>
                <a:lnTo>
                  <a:pt x="288925" y="85725"/>
                </a:lnTo>
                <a:lnTo>
                  <a:pt x="288925" y="96774"/>
                </a:lnTo>
                <a:lnTo>
                  <a:pt x="290575" y="112649"/>
                </a:lnTo>
                <a:lnTo>
                  <a:pt x="296925" y="123825"/>
                </a:lnTo>
                <a:lnTo>
                  <a:pt x="301625" y="134874"/>
                </a:lnTo>
                <a:lnTo>
                  <a:pt x="309625" y="144399"/>
                </a:lnTo>
                <a:lnTo>
                  <a:pt x="319150" y="150749"/>
                </a:lnTo>
                <a:lnTo>
                  <a:pt x="328675" y="158623"/>
                </a:lnTo>
                <a:lnTo>
                  <a:pt x="338200" y="164973"/>
                </a:lnTo>
                <a:lnTo>
                  <a:pt x="347725" y="169799"/>
                </a:lnTo>
                <a:lnTo>
                  <a:pt x="333375" y="193548"/>
                </a:lnTo>
                <a:lnTo>
                  <a:pt x="311150" y="212598"/>
                </a:lnTo>
                <a:lnTo>
                  <a:pt x="254000" y="223774"/>
                </a:lnTo>
                <a:lnTo>
                  <a:pt x="211200" y="239649"/>
                </a:lnTo>
                <a:lnTo>
                  <a:pt x="188975" y="266573"/>
                </a:lnTo>
                <a:lnTo>
                  <a:pt x="166750" y="317373"/>
                </a:lnTo>
                <a:lnTo>
                  <a:pt x="149225" y="360172"/>
                </a:lnTo>
                <a:lnTo>
                  <a:pt x="135000" y="409448"/>
                </a:lnTo>
                <a:lnTo>
                  <a:pt x="117475" y="437895"/>
                </a:lnTo>
                <a:lnTo>
                  <a:pt x="84200" y="482345"/>
                </a:lnTo>
                <a:lnTo>
                  <a:pt x="49275" y="523621"/>
                </a:lnTo>
                <a:lnTo>
                  <a:pt x="17525" y="542671"/>
                </a:lnTo>
                <a:lnTo>
                  <a:pt x="11175" y="550672"/>
                </a:lnTo>
                <a:lnTo>
                  <a:pt x="3175" y="561721"/>
                </a:lnTo>
                <a:lnTo>
                  <a:pt x="0" y="572769"/>
                </a:lnTo>
                <a:lnTo>
                  <a:pt x="0" y="590296"/>
                </a:lnTo>
                <a:lnTo>
                  <a:pt x="9525" y="633094"/>
                </a:lnTo>
                <a:lnTo>
                  <a:pt x="34925" y="653796"/>
                </a:lnTo>
                <a:lnTo>
                  <a:pt x="41275" y="660146"/>
                </a:lnTo>
                <a:lnTo>
                  <a:pt x="46100" y="664844"/>
                </a:lnTo>
                <a:lnTo>
                  <a:pt x="52450" y="663321"/>
                </a:lnTo>
                <a:lnTo>
                  <a:pt x="63500" y="660146"/>
                </a:lnTo>
                <a:lnTo>
                  <a:pt x="98425" y="633094"/>
                </a:lnTo>
                <a:lnTo>
                  <a:pt x="112775" y="594994"/>
                </a:lnTo>
                <a:lnTo>
                  <a:pt x="117475" y="575944"/>
                </a:lnTo>
                <a:lnTo>
                  <a:pt x="117475" y="561721"/>
                </a:lnTo>
                <a:lnTo>
                  <a:pt x="115950" y="550672"/>
                </a:lnTo>
                <a:lnTo>
                  <a:pt x="114300" y="531622"/>
                </a:lnTo>
                <a:lnTo>
                  <a:pt x="117475" y="520446"/>
                </a:lnTo>
                <a:lnTo>
                  <a:pt x="166750" y="464947"/>
                </a:lnTo>
                <a:lnTo>
                  <a:pt x="206375" y="422020"/>
                </a:lnTo>
                <a:lnTo>
                  <a:pt x="228600" y="391922"/>
                </a:lnTo>
                <a:lnTo>
                  <a:pt x="238125" y="395097"/>
                </a:lnTo>
                <a:lnTo>
                  <a:pt x="263525" y="501395"/>
                </a:lnTo>
                <a:lnTo>
                  <a:pt x="282575" y="583946"/>
                </a:lnTo>
                <a:lnTo>
                  <a:pt x="255650" y="702944"/>
                </a:lnTo>
                <a:lnTo>
                  <a:pt x="236600" y="785494"/>
                </a:lnTo>
                <a:lnTo>
                  <a:pt x="204850" y="921918"/>
                </a:lnTo>
                <a:lnTo>
                  <a:pt x="182625" y="1023467"/>
                </a:lnTo>
                <a:lnTo>
                  <a:pt x="171450" y="1032992"/>
                </a:lnTo>
                <a:lnTo>
                  <a:pt x="154050" y="1037755"/>
                </a:lnTo>
                <a:lnTo>
                  <a:pt x="131825" y="1039342"/>
                </a:lnTo>
                <a:lnTo>
                  <a:pt x="109600" y="1044105"/>
                </a:lnTo>
                <a:lnTo>
                  <a:pt x="71500" y="1063142"/>
                </a:lnTo>
                <a:lnTo>
                  <a:pt x="41275" y="1102804"/>
                </a:lnTo>
                <a:lnTo>
                  <a:pt x="36575" y="1115504"/>
                </a:lnTo>
                <a:lnTo>
                  <a:pt x="298450" y="1115504"/>
                </a:lnTo>
                <a:lnTo>
                  <a:pt x="360425" y="921918"/>
                </a:lnTo>
                <a:lnTo>
                  <a:pt x="395350" y="825119"/>
                </a:lnTo>
                <a:lnTo>
                  <a:pt x="427100" y="921918"/>
                </a:lnTo>
                <a:lnTo>
                  <a:pt x="495426" y="1115504"/>
                </a:lnTo>
                <a:lnTo>
                  <a:pt x="757301" y="1115504"/>
                </a:lnTo>
                <a:lnTo>
                  <a:pt x="736726" y="1074242"/>
                </a:lnTo>
                <a:lnTo>
                  <a:pt x="701801" y="1052029"/>
                </a:lnTo>
                <a:lnTo>
                  <a:pt x="654176" y="1037755"/>
                </a:lnTo>
                <a:lnTo>
                  <a:pt x="625601" y="1031405"/>
                </a:lnTo>
                <a:lnTo>
                  <a:pt x="608076" y="1018705"/>
                </a:lnTo>
                <a:lnTo>
                  <a:pt x="584326" y="921918"/>
                </a:lnTo>
                <a:lnTo>
                  <a:pt x="552576" y="785494"/>
                </a:lnTo>
                <a:lnTo>
                  <a:pt x="536701" y="702944"/>
                </a:lnTo>
                <a:lnTo>
                  <a:pt x="511301" y="583946"/>
                </a:lnTo>
                <a:lnTo>
                  <a:pt x="530351" y="501395"/>
                </a:lnTo>
                <a:lnTo>
                  <a:pt x="560451" y="395097"/>
                </a:lnTo>
                <a:lnTo>
                  <a:pt x="565276" y="391922"/>
                </a:lnTo>
                <a:lnTo>
                  <a:pt x="579501" y="409448"/>
                </a:lnTo>
                <a:lnTo>
                  <a:pt x="608076" y="444245"/>
                </a:lnTo>
                <a:lnTo>
                  <a:pt x="638301" y="477647"/>
                </a:lnTo>
                <a:lnTo>
                  <a:pt x="677926" y="522097"/>
                </a:lnTo>
                <a:lnTo>
                  <a:pt x="681101" y="534797"/>
                </a:lnTo>
                <a:lnTo>
                  <a:pt x="677926" y="550672"/>
                </a:lnTo>
                <a:lnTo>
                  <a:pt x="676401" y="563244"/>
                </a:lnTo>
                <a:lnTo>
                  <a:pt x="684276" y="604519"/>
                </a:lnTo>
                <a:lnTo>
                  <a:pt x="708151" y="645794"/>
                </a:lnTo>
                <a:lnTo>
                  <a:pt x="736726" y="661669"/>
                </a:lnTo>
                <a:lnTo>
                  <a:pt x="746251" y="664844"/>
                </a:lnTo>
                <a:lnTo>
                  <a:pt x="754126" y="660146"/>
                </a:lnTo>
                <a:lnTo>
                  <a:pt x="760476" y="653796"/>
                </a:lnTo>
                <a:lnTo>
                  <a:pt x="773176" y="647446"/>
                </a:lnTo>
                <a:lnTo>
                  <a:pt x="779526" y="641096"/>
                </a:lnTo>
                <a:lnTo>
                  <a:pt x="785876" y="629919"/>
                </a:lnTo>
                <a:lnTo>
                  <a:pt x="792226" y="618871"/>
                </a:lnTo>
                <a:lnTo>
                  <a:pt x="793876" y="606171"/>
                </a:lnTo>
                <a:lnTo>
                  <a:pt x="795401" y="588644"/>
                </a:lnTo>
                <a:lnTo>
                  <a:pt x="793876" y="572769"/>
                </a:lnTo>
                <a:lnTo>
                  <a:pt x="790701" y="555371"/>
                </a:lnTo>
                <a:lnTo>
                  <a:pt x="778001" y="542671"/>
                </a:lnTo>
                <a:lnTo>
                  <a:pt x="760476" y="534797"/>
                </a:lnTo>
                <a:lnTo>
                  <a:pt x="746251" y="523621"/>
                </a:lnTo>
                <a:lnTo>
                  <a:pt x="716026" y="490347"/>
                </a:lnTo>
                <a:lnTo>
                  <a:pt x="674751" y="437895"/>
                </a:lnTo>
                <a:lnTo>
                  <a:pt x="660526" y="409448"/>
                </a:lnTo>
                <a:lnTo>
                  <a:pt x="646176" y="361823"/>
                </a:lnTo>
                <a:lnTo>
                  <a:pt x="630301" y="318897"/>
                </a:lnTo>
                <a:lnTo>
                  <a:pt x="604901" y="266573"/>
                </a:lnTo>
                <a:lnTo>
                  <a:pt x="582676" y="239649"/>
                </a:lnTo>
                <a:lnTo>
                  <a:pt x="538226" y="223774"/>
                </a:lnTo>
                <a:lnTo>
                  <a:pt x="481075" y="212598"/>
                </a:lnTo>
                <a:lnTo>
                  <a:pt x="458850" y="193548"/>
                </a:lnTo>
                <a:lnTo>
                  <a:pt x="447801" y="169799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86227" y="5856732"/>
            <a:ext cx="2848610" cy="119380"/>
          </a:xfrm>
          <a:custGeom>
            <a:avLst/>
            <a:gdLst/>
            <a:ahLst/>
            <a:cxnLst/>
            <a:rect l="l" t="t" r="r" b="b"/>
            <a:pathLst>
              <a:path w="2848610" h="119379">
                <a:moveTo>
                  <a:pt x="2848229" y="0"/>
                </a:moveTo>
                <a:lnTo>
                  <a:pt x="74676" y="0"/>
                </a:lnTo>
                <a:lnTo>
                  <a:pt x="0" y="118808"/>
                </a:lnTo>
                <a:lnTo>
                  <a:pt x="2848229" y="118808"/>
                </a:lnTo>
                <a:lnTo>
                  <a:pt x="2848229" y="0"/>
                </a:lnTo>
                <a:close/>
              </a:path>
            </a:pathLst>
          </a:custGeom>
          <a:solidFill>
            <a:srgbClr val="00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34300" y="5943599"/>
            <a:ext cx="1409699" cy="91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668" y="799078"/>
            <a:ext cx="7456805" cy="399097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336550" indent="-324485">
              <a:lnSpc>
                <a:spcPct val="100000"/>
              </a:lnSpc>
              <a:spcBef>
                <a:spcPts val="565"/>
              </a:spcBef>
              <a:buClr>
                <a:srgbClr val="9F4DA2"/>
              </a:buClr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Product</a:t>
            </a:r>
            <a:r>
              <a:rPr sz="3200" u="heavy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u="heavy" spc="-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Differentiation</a:t>
            </a:r>
            <a:endParaRPr sz="3200">
              <a:latin typeface="Georgia"/>
              <a:cs typeface="Georgia"/>
            </a:endParaRPr>
          </a:p>
          <a:p>
            <a:pPr marL="268605" marR="146685" indent="99060">
              <a:lnSpc>
                <a:spcPct val="102899"/>
              </a:lnSpc>
              <a:spcBef>
                <a:spcPts val="300"/>
              </a:spcBef>
            </a:pPr>
            <a:r>
              <a:rPr sz="2800" spc="-10" dirty="0">
                <a:latin typeface="Georgia"/>
                <a:cs typeface="Georgia"/>
              </a:rPr>
              <a:t>Firms can </a:t>
            </a:r>
            <a:r>
              <a:rPr sz="2800" spc="-5" dirty="0">
                <a:latin typeface="Georgia"/>
                <a:cs typeface="Georgia"/>
              </a:rPr>
              <a:t>set </a:t>
            </a:r>
            <a:r>
              <a:rPr sz="2800" spc="-10" dirty="0">
                <a:latin typeface="Georgia"/>
                <a:cs typeface="Georgia"/>
              </a:rPr>
              <a:t>price </a:t>
            </a:r>
            <a:r>
              <a:rPr sz="2800" spc="-5" dirty="0">
                <a:latin typeface="Georgia"/>
                <a:cs typeface="Georgia"/>
              </a:rPr>
              <a:t>at a level higher </a:t>
            </a:r>
            <a:r>
              <a:rPr sz="2800" spc="-10" dirty="0">
                <a:latin typeface="Georgia"/>
                <a:cs typeface="Georgia"/>
              </a:rPr>
              <a:t>than the  </a:t>
            </a:r>
            <a:r>
              <a:rPr sz="2800" spc="-5" dirty="0">
                <a:latin typeface="Georgia"/>
                <a:cs typeface="Georgia"/>
              </a:rPr>
              <a:t>price established by perfect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competition.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marL="268605" marR="5080">
              <a:lnSpc>
                <a:spcPct val="100000"/>
              </a:lnSpc>
            </a:pPr>
            <a:r>
              <a:rPr sz="2800" spc="-5" dirty="0">
                <a:latin typeface="Georgia"/>
                <a:cs typeface="Georgia"/>
              </a:rPr>
              <a:t>Product of one producer is differentiated </a:t>
            </a:r>
            <a:r>
              <a:rPr sz="2800" spc="-10" dirty="0">
                <a:latin typeface="Georgia"/>
                <a:cs typeface="Georgia"/>
              </a:rPr>
              <a:t>with  the </a:t>
            </a:r>
            <a:r>
              <a:rPr sz="2800" spc="-5" dirty="0">
                <a:latin typeface="Georgia"/>
                <a:cs typeface="Georgia"/>
              </a:rPr>
              <a:t>product of other producer, having close  substitutes.</a:t>
            </a:r>
            <a:endParaRPr sz="2800">
              <a:latin typeface="Georgia"/>
              <a:cs typeface="Georgia"/>
            </a:endParaRPr>
          </a:p>
          <a:p>
            <a:pPr marL="817244" marR="365125">
              <a:lnSpc>
                <a:spcPct val="103299"/>
              </a:lnSpc>
              <a:spcBef>
                <a:spcPts val="305"/>
              </a:spcBef>
            </a:pPr>
            <a:r>
              <a:rPr sz="2400" spc="-5" dirty="0">
                <a:latin typeface="Georgia"/>
                <a:cs typeface="Georgia"/>
              </a:rPr>
              <a:t>For </a:t>
            </a:r>
            <a:r>
              <a:rPr sz="2400" dirty="0">
                <a:latin typeface="Georgia"/>
                <a:cs typeface="Georgia"/>
              </a:rPr>
              <a:t>example –Bathroom </a:t>
            </a:r>
            <a:r>
              <a:rPr sz="2400" spc="-5" dirty="0">
                <a:latin typeface="Georgia"/>
                <a:cs typeface="Georgia"/>
              </a:rPr>
              <a:t>soaps:- </a:t>
            </a:r>
            <a:r>
              <a:rPr sz="2400" dirty="0">
                <a:latin typeface="Georgia"/>
                <a:cs typeface="Georgia"/>
              </a:rPr>
              <a:t>Hamam, Lux,  </a:t>
            </a:r>
            <a:r>
              <a:rPr sz="2400" spc="-5" dirty="0">
                <a:latin typeface="Georgia"/>
                <a:cs typeface="Georgia"/>
              </a:rPr>
              <a:t>Rexona, Cinthol, Lifebuoy,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etc.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43400" y="4800599"/>
            <a:ext cx="3429000" cy="2057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34300" y="5943599"/>
            <a:ext cx="1409699" cy="91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3448" y="1676400"/>
            <a:ext cx="7756525" cy="296863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05"/>
              </a:spcBef>
              <a:buClr>
                <a:srgbClr val="9F4DA2"/>
              </a:buClr>
              <a:buSzPct val="96875"/>
              <a:tabLst>
                <a:tab pos="337185" algn="l"/>
              </a:tabLst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Independent Price</a:t>
            </a:r>
            <a:r>
              <a:rPr sz="3200" u="heavy" spc="-25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Georgia"/>
                <a:cs typeface="Georgia"/>
              </a:rPr>
              <a:t>Policy</a:t>
            </a:r>
            <a:endParaRPr sz="3200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"/>
            </a:pPr>
            <a:endParaRPr sz="3200" dirty="0">
              <a:latin typeface="Times New Roman"/>
              <a:cs typeface="Times New Roman"/>
            </a:endParaRPr>
          </a:p>
          <a:p>
            <a:pPr marL="268605" marR="5080" indent="-256540">
              <a:lnSpc>
                <a:spcPct val="80000"/>
              </a:lnSpc>
              <a:buClr>
                <a:srgbClr val="9F4DA2"/>
              </a:buClr>
              <a:buSzPct val="96428"/>
              <a:buFont typeface="Wingdings"/>
              <a:buChar char=""/>
              <a:tabLst>
                <a:tab pos="296545" algn="l"/>
              </a:tabLst>
            </a:pPr>
            <a:r>
              <a:rPr sz="2800" spc="-5" dirty="0">
                <a:latin typeface="Georgia"/>
                <a:cs typeface="Georgia"/>
              </a:rPr>
              <a:t>A </a:t>
            </a:r>
            <a:r>
              <a:rPr sz="2800" spc="-10" dirty="0">
                <a:latin typeface="Georgia"/>
                <a:cs typeface="Georgia"/>
              </a:rPr>
              <a:t>firm </a:t>
            </a:r>
            <a:r>
              <a:rPr sz="2800" spc="-5" dirty="0">
                <a:latin typeface="Georgia"/>
                <a:cs typeface="Georgia"/>
              </a:rPr>
              <a:t>under monopolistic competition </a:t>
            </a:r>
            <a:r>
              <a:rPr sz="2800" spc="-10" dirty="0">
                <a:latin typeface="Georgia"/>
                <a:cs typeface="Georgia"/>
              </a:rPr>
              <a:t>can  </a:t>
            </a:r>
            <a:r>
              <a:rPr sz="2800" spc="-5" dirty="0">
                <a:latin typeface="Georgia"/>
                <a:cs typeface="Georgia"/>
              </a:rPr>
              <a:t>influence </a:t>
            </a:r>
            <a:r>
              <a:rPr sz="2800" spc="-10" dirty="0">
                <a:latin typeface="Georgia"/>
                <a:cs typeface="Georgia"/>
              </a:rPr>
              <a:t>the price </a:t>
            </a:r>
            <a:r>
              <a:rPr sz="2800" spc="-5" dirty="0">
                <a:latin typeface="Georgia"/>
                <a:cs typeface="Georgia"/>
              </a:rPr>
              <a:t>of </a:t>
            </a:r>
            <a:r>
              <a:rPr sz="2800" spc="-10" dirty="0">
                <a:latin typeface="Georgia"/>
                <a:cs typeface="Georgia"/>
              </a:rPr>
              <a:t>the </a:t>
            </a:r>
            <a:r>
              <a:rPr sz="2800" spc="-5" dirty="0">
                <a:latin typeface="Georgia"/>
                <a:cs typeface="Georgia"/>
              </a:rPr>
              <a:t>commodity to some  extent. </a:t>
            </a:r>
            <a:endParaRPr sz="2400" dirty="0">
              <a:latin typeface="Georgia"/>
              <a:cs typeface="Georgia"/>
            </a:endParaRPr>
          </a:p>
          <a:p>
            <a:pPr marL="268605" indent="-256540">
              <a:lnSpc>
                <a:spcPts val="2595"/>
              </a:lnSpc>
              <a:spcBef>
                <a:spcPts val="2055"/>
              </a:spcBef>
              <a:buClr>
                <a:srgbClr val="9F4DA2"/>
              </a:buClr>
              <a:buFont typeface="Wingdings"/>
              <a:buChar char=""/>
              <a:tabLst>
                <a:tab pos="269240" algn="l"/>
              </a:tabLst>
            </a:pPr>
            <a:r>
              <a:rPr sz="2400" dirty="0">
                <a:latin typeface="Georgia"/>
                <a:cs typeface="Georgia"/>
              </a:rPr>
              <a:t>This is </a:t>
            </a:r>
            <a:r>
              <a:rPr sz="2400" spc="-5" dirty="0">
                <a:latin typeface="Georgia"/>
                <a:cs typeface="Georgia"/>
              </a:rPr>
              <a:t>because of the </a:t>
            </a:r>
            <a:r>
              <a:rPr sz="2400" dirty="0">
                <a:latin typeface="Georgia"/>
                <a:cs typeface="Georgia"/>
              </a:rPr>
              <a:t>availability </a:t>
            </a:r>
            <a:r>
              <a:rPr sz="2400" spc="-5" dirty="0">
                <a:latin typeface="Georgia"/>
                <a:cs typeface="Georgia"/>
              </a:rPr>
              <a:t>of close substitutes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of</a:t>
            </a:r>
            <a:endParaRPr sz="2400" dirty="0">
              <a:latin typeface="Georgia"/>
              <a:cs typeface="Georgia"/>
            </a:endParaRPr>
          </a:p>
          <a:p>
            <a:pPr marL="268605">
              <a:lnSpc>
                <a:spcPts val="2595"/>
              </a:lnSpc>
            </a:pPr>
            <a:r>
              <a:rPr sz="2400" spc="-5" dirty="0">
                <a:latin typeface="Georgia"/>
                <a:cs typeface="Georgia"/>
              </a:rPr>
              <a:t>the products </a:t>
            </a:r>
            <a:r>
              <a:rPr sz="2400" dirty="0">
                <a:latin typeface="Georgia"/>
                <a:cs typeface="Georgia"/>
              </a:rPr>
              <a:t>in </a:t>
            </a:r>
            <a:r>
              <a:rPr sz="2400" spc="-5" dirty="0">
                <a:latin typeface="Georgia"/>
                <a:cs typeface="Georgia"/>
              </a:rPr>
              <a:t>monopolistic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5" dirty="0">
                <a:latin typeface="Georgia"/>
                <a:cs typeface="Georgia"/>
              </a:rPr>
              <a:t>competition.</a:t>
            </a:r>
            <a:endParaRPr sz="2400" dirty="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848600" y="5972174"/>
            <a:ext cx="1266824" cy="781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33600"/>
            <a:ext cx="8287384" cy="2708434"/>
          </a:xfrm>
        </p:spPr>
        <p:txBody>
          <a:bodyPr/>
          <a:lstStyle/>
          <a:p>
            <a:r>
              <a:rPr lang="en-US" sz="4000" dirty="0" smtClean="0"/>
              <a:t>Selling cost :-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u="none" dirty="0" smtClean="0"/>
              <a:t>selling cost refers to the expenses incurred on marketing ,sales promotion and advertising </a:t>
            </a:r>
            <a:r>
              <a:rPr lang="en-US" sz="3600" u="none" dirty="0"/>
              <a:t>o</a:t>
            </a:r>
            <a:r>
              <a:rPr lang="en-US" sz="3600" u="none" dirty="0" smtClean="0"/>
              <a:t>f the product </a:t>
            </a:r>
            <a:endParaRPr lang="en-IN" sz="3600" u="none" dirty="0"/>
          </a:p>
        </p:txBody>
      </p:sp>
    </p:spTree>
    <p:extLst>
      <p:ext uri="{BB962C8B-B14F-4D97-AF65-F5344CB8AC3E}">
        <p14:creationId xmlns:p14="http://schemas.microsoft.com/office/powerpoint/2010/main" xmlns="" val="2373376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256</Words>
  <Application>Microsoft Office PowerPoint</Application>
  <PresentationFormat>On-screen Show (4:3)</PresentationFormat>
  <Paragraphs>35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1_Office Theme</vt:lpstr>
      <vt:lpstr>Slide 1</vt:lpstr>
      <vt:lpstr>Slide 2</vt:lpstr>
      <vt:lpstr>Monopolistic Competition</vt:lpstr>
      <vt:lpstr>Monopolistic Competition : Definition</vt:lpstr>
      <vt:lpstr>Monopolistic Competition: Features</vt:lpstr>
      <vt:lpstr>Slide 6</vt:lpstr>
      <vt:lpstr>Slide 7</vt:lpstr>
      <vt:lpstr>Slide 8</vt:lpstr>
      <vt:lpstr>Selling cost :-   selling cost refers to the expenses incurred on marketing ,sales promotion and advertising of the product </vt:lpstr>
      <vt:lpstr>Lack of perfect knowledge :-  Buyers and sellers do not have perfect knowledge about the market condition. 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Rajesh and Nitesh</dc:creator>
  <cp:lastModifiedBy>Adesh k</cp:lastModifiedBy>
  <cp:revision>10</cp:revision>
  <dcterms:created xsi:type="dcterms:W3CDTF">2021-01-21T05:41:19Z</dcterms:created>
  <dcterms:modified xsi:type="dcterms:W3CDTF">2024-11-22T01:00:23Z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2017-04-23T00:00:00Z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2021-01-21T00:00:00Z</vt:filetime>
  </property>
</Properties>
</file>