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75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12E7B-20C2-42A2-A055-4C22CCA161DA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3F6FD7-955D-4629-A10B-8AD5CEAE8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8588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51753-8550-470F-B555-32A249ADE383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736F-4905-40DB-8879-CD0AC94C51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4413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51753-8550-470F-B555-32A249ADE383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736F-4905-40DB-8879-CD0AC94C51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6708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51753-8550-470F-B555-32A249ADE383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736F-4905-40DB-8879-CD0AC94C51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4499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51753-8550-470F-B555-32A249ADE383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736F-4905-40DB-8879-CD0AC94C51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2243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51753-8550-470F-B555-32A249ADE383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736F-4905-40DB-8879-CD0AC94C51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8508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51753-8550-470F-B555-32A249ADE383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736F-4905-40DB-8879-CD0AC94C51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967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51753-8550-470F-B555-32A249ADE383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736F-4905-40DB-8879-CD0AC94C51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0209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51753-8550-470F-B555-32A249ADE383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736F-4905-40DB-8879-CD0AC94C51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9228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51753-8550-470F-B555-32A249ADE383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736F-4905-40DB-8879-CD0AC94C51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512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51753-8550-470F-B555-32A249ADE383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736F-4905-40DB-8879-CD0AC94C51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2452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51753-8550-470F-B555-32A249ADE383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736F-4905-40DB-8879-CD0AC94C51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345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51753-8550-470F-B555-32A249ADE383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C736F-4905-40DB-8879-CD0AC94C51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806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3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2.png"/><Relationship Id="rId7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3.png"/><Relationship Id="rId9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.png"/><Relationship Id="rId7" Type="http://schemas.openxmlformats.org/officeDocument/2006/relationships/image" Target="../media/image2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2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8340" y="4872250"/>
            <a:ext cx="9144000" cy="3125337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Pharm. 3</a:t>
            </a:r>
            <a:r>
              <a:rPr lang="en-US" sz="31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Year</a:t>
            </a:r>
            <a:b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Subject: Medicinal Chemistry II (BP501T)</a:t>
            </a:r>
            <a:b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Unit: II</a:t>
            </a:r>
            <a:b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Chapter:</a:t>
            </a:r>
            <a:r>
              <a:rPr lang="en-US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Antihypertive Drugs</a:t>
            </a:r>
            <a:b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&amp; classification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Zulphikar Ali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Shobhit University, Gangoh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084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  <a:p>
            <a:pPr marL="0" indent="0">
              <a:buNone/>
            </a:pP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72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635"/>
            <a:ext cx="4046854" cy="0"/>
          </a:xfrm>
          <a:custGeom>
            <a:avLst/>
            <a:gdLst/>
            <a:ahLst/>
            <a:cxnLst/>
            <a:rect l="l" t="t" r="r" b="b"/>
            <a:pathLst>
              <a:path w="4046854">
                <a:moveTo>
                  <a:pt x="0" y="0"/>
                </a:moveTo>
                <a:lnTo>
                  <a:pt x="4046415" y="0"/>
                </a:lnTo>
              </a:path>
            </a:pathLst>
          </a:custGeom>
          <a:ln w="3175">
            <a:solidFill>
              <a:srgbClr val="00EA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4001" y="5080"/>
            <a:ext cx="4067175" cy="0"/>
          </a:xfrm>
          <a:custGeom>
            <a:avLst/>
            <a:gdLst/>
            <a:ahLst/>
            <a:cxnLst/>
            <a:rect l="l" t="t" r="r" b="b"/>
            <a:pathLst>
              <a:path w="4067175">
                <a:moveTo>
                  <a:pt x="0" y="0"/>
                </a:moveTo>
                <a:lnTo>
                  <a:pt x="4066930" y="0"/>
                </a:lnTo>
              </a:path>
            </a:pathLst>
          </a:custGeom>
          <a:ln w="10159">
            <a:solidFill>
              <a:srgbClr val="00EA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24001" y="13970"/>
            <a:ext cx="4087495" cy="0"/>
          </a:xfrm>
          <a:custGeom>
            <a:avLst/>
            <a:gdLst/>
            <a:ahLst/>
            <a:cxnLst/>
            <a:rect l="l" t="t" r="r" b="b"/>
            <a:pathLst>
              <a:path w="4087495">
                <a:moveTo>
                  <a:pt x="0" y="0"/>
                </a:moveTo>
                <a:lnTo>
                  <a:pt x="4087446" y="0"/>
                </a:lnTo>
              </a:path>
            </a:pathLst>
          </a:custGeom>
          <a:ln w="10159">
            <a:solidFill>
              <a:srgbClr val="00E9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24000" y="26669"/>
            <a:ext cx="4105910" cy="0"/>
          </a:xfrm>
          <a:custGeom>
            <a:avLst/>
            <a:gdLst/>
            <a:ahLst/>
            <a:cxnLst/>
            <a:rect l="l" t="t" r="r" b="b"/>
            <a:pathLst>
              <a:path w="4105910">
                <a:moveTo>
                  <a:pt x="0" y="0"/>
                </a:moveTo>
                <a:lnTo>
                  <a:pt x="4105613" y="0"/>
                </a:lnTo>
              </a:path>
            </a:pathLst>
          </a:custGeom>
          <a:ln w="3175">
            <a:solidFill>
              <a:srgbClr val="00E8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24001" y="21590"/>
            <a:ext cx="4093845" cy="0"/>
          </a:xfrm>
          <a:custGeom>
            <a:avLst/>
            <a:gdLst/>
            <a:ahLst/>
            <a:cxnLst/>
            <a:rect l="l" t="t" r="r" b="b"/>
            <a:pathLst>
              <a:path w="4093845">
                <a:moveTo>
                  <a:pt x="0" y="0"/>
                </a:moveTo>
                <a:lnTo>
                  <a:pt x="4093307" y="0"/>
                </a:lnTo>
              </a:path>
            </a:pathLst>
          </a:custGeom>
          <a:ln w="7620">
            <a:solidFill>
              <a:srgbClr val="00E8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24000" y="32384"/>
            <a:ext cx="4133850" cy="0"/>
          </a:xfrm>
          <a:custGeom>
            <a:avLst/>
            <a:gdLst/>
            <a:ahLst/>
            <a:cxnLst/>
            <a:rect l="l" t="t" r="r" b="b"/>
            <a:pathLst>
              <a:path w="4133850">
                <a:moveTo>
                  <a:pt x="0" y="0"/>
                </a:moveTo>
                <a:lnTo>
                  <a:pt x="4133722" y="0"/>
                </a:lnTo>
              </a:path>
            </a:pathLst>
          </a:custGeom>
          <a:ln w="8889">
            <a:solidFill>
              <a:srgbClr val="00E7F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24001" y="41909"/>
            <a:ext cx="4162425" cy="0"/>
          </a:xfrm>
          <a:custGeom>
            <a:avLst/>
            <a:gdLst/>
            <a:ahLst/>
            <a:cxnLst/>
            <a:rect l="l" t="t" r="r" b="b"/>
            <a:pathLst>
              <a:path w="4162425">
                <a:moveTo>
                  <a:pt x="0" y="0"/>
                </a:moveTo>
                <a:lnTo>
                  <a:pt x="4161832" y="0"/>
                </a:lnTo>
              </a:path>
            </a:pathLst>
          </a:custGeom>
          <a:ln w="10160">
            <a:solidFill>
              <a:srgbClr val="00E6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24000" y="50800"/>
            <a:ext cx="4186554" cy="0"/>
          </a:xfrm>
          <a:custGeom>
            <a:avLst/>
            <a:gdLst/>
            <a:ahLst/>
            <a:cxnLst/>
            <a:rect l="l" t="t" r="r" b="b"/>
            <a:pathLst>
              <a:path w="4186554">
                <a:moveTo>
                  <a:pt x="0" y="0"/>
                </a:moveTo>
                <a:lnTo>
                  <a:pt x="4186428" y="0"/>
                </a:lnTo>
              </a:path>
            </a:pathLst>
          </a:custGeom>
          <a:ln w="10159">
            <a:solidFill>
              <a:srgbClr val="00E5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24000" y="64135"/>
            <a:ext cx="4210050" cy="0"/>
          </a:xfrm>
          <a:custGeom>
            <a:avLst/>
            <a:gdLst/>
            <a:ahLst/>
            <a:cxnLst/>
            <a:rect l="l" t="t" r="r" b="b"/>
            <a:pathLst>
              <a:path w="4210050">
                <a:moveTo>
                  <a:pt x="0" y="0"/>
                </a:moveTo>
                <a:lnTo>
                  <a:pt x="4209599" y="0"/>
                </a:lnTo>
              </a:path>
            </a:pathLst>
          </a:custGeom>
          <a:ln w="3175">
            <a:solidFill>
              <a:srgbClr val="00E4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24001" y="59055"/>
            <a:ext cx="4195445" cy="0"/>
          </a:xfrm>
          <a:custGeom>
            <a:avLst/>
            <a:gdLst/>
            <a:ahLst/>
            <a:cxnLst/>
            <a:rect l="l" t="t" r="r" b="b"/>
            <a:pathLst>
              <a:path w="4195445">
                <a:moveTo>
                  <a:pt x="0" y="0"/>
                </a:moveTo>
                <a:lnTo>
                  <a:pt x="4195212" y="0"/>
                </a:lnTo>
              </a:path>
            </a:pathLst>
          </a:custGeom>
          <a:ln w="8890">
            <a:solidFill>
              <a:srgbClr val="00E4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24001" y="68580"/>
            <a:ext cx="4241165" cy="0"/>
          </a:xfrm>
          <a:custGeom>
            <a:avLst/>
            <a:gdLst/>
            <a:ahLst/>
            <a:cxnLst/>
            <a:rect l="l" t="t" r="r" b="b"/>
            <a:pathLst>
              <a:path w="4241165">
                <a:moveTo>
                  <a:pt x="0" y="0"/>
                </a:moveTo>
                <a:lnTo>
                  <a:pt x="4240934" y="0"/>
                </a:lnTo>
              </a:path>
            </a:pathLst>
          </a:custGeom>
          <a:ln w="10159">
            <a:solidFill>
              <a:srgbClr val="00E3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524001" y="78105"/>
            <a:ext cx="4270375" cy="0"/>
          </a:xfrm>
          <a:custGeom>
            <a:avLst/>
            <a:gdLst/>
            <a:ahLst/>
            <a:cxnLst/>
            <a:rect l="l" t="t" r="r" b="b"/>
            <a:pathLst>
              <a:path w="4270375">
                <a:moveTo>
                  <a:pt x="0" y="0"/>
                </a:moveTo>
                <a:lnTo>
                  <a:pt x="4270181" y="0"/>
                </a:lnTo>
              </a:path>
            </a:pathLst>
          </a:custGeom>
          <a:ln w="8890">
            <a:solidFill>
              <a:srgbClr val="00E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24000" y="87630"/>
            <a:ext cx="4304030" cy="0"/>
          </a:xfrm>
          <a:custGeom>
            <a:avLst/>
            <a:gdLst/>
            <a:ahLst/>
            <a:cxnLst/>
            <a:rect l="l" t="t" r="r" b="b"/>
            <a:pathLst>
              <a:path w="4304030">
                <a:moveTo>
                  <a:pt x="0" y="0"/>
                </a:moveTo>
                <a:lnTo>
                  <a:pt x="4303606" y="0"/>
                </a:lnTo>
              </a:path>
            </a:pathLst>
          </a:custGeom>
          <a:ln w="10159">
            <a:solidFill>
              <a:srgbClr val="00E1F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633642" y="82550"/>
            <a:ext cx="34925" cy="10160"/>
          </a:xfrm>
          <a:custGeom>
            <a:avLst/>
            <a:gdLst/>
            <a:ahLst/>
            <a:cxnLst/>
            <a:rect l="l" t="t" r="r" b="b"/>
            <a:pathLst>
              <a:path w="34925" h="10159">
                <a:moveTo>
                  <a:pt x="34358" y="0"/>
                </a:moveTo>
                <a:lnTo>
                  <a:pt x="27486" y="0"/>
                </a:lnTo>
                <a:lnTo>
                  <a:pt x="0" y="10159"/>
                </a:lnTo>
                <a:lnTo>
                  <a:pt x="34358" y="10159"/>
                </a:lnTo>
                <a:lnTo>
                  <a:pt x="34358" y="0"/>
                </a:lnTo>
                <a:close/>
              </a:path>
            </a:pathLst>
          </a:custGeom>
          <a:solidFill>
            <a:srgbClr val="00E1F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524000" y="96519"/>
            <a:ext cx="4333240" cy="0"/>
          </a:xfrm>
          <a:custGeom>
            <a:avLst/>
            <a:gdLst/>
            <a:ahLst/>
            <a:cxnLst/>
            <a:rect l="l" t="t" r="r" b="b"/>
            <a:pathLst>
              <a:path w="4333240">
                <a:moveTo>
                  <a:pt x="0" y="0"/>
                </a:moveTo>
                <a:lnTo>
                  <a:pt x="4332853" y="0"/>
                </a:lnTo>
              </a:path>
            </a:pathLst>
          </a:custGeom>
          <a:ln w="10159">
            <a:solidFill>
              <a:srgbClr val="00E0F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609592" y="91439"/>
            <a:ext cx="58419" cy="10160"/>
          </a:xfrm>
          <a:custGeom>
            <a:avLst/>
            <a:gdLst/>
            <a:ahLst/>
            <a:cxnLst/>
            <a:rect l="l" t="t" r="r" b="b"/>
            <a:pathLst>
              <a:path w="58420" h="10159">
                <a:moveTo>
                  <a:pt x="58408" y="0"/>
                </a:moveTo>
                <a:lnTo>
                  <a:pt x="27486" y="0"/>
                </a:lnTo>
                <a:lnTo>
                  <a:pt x="0" y="10159"/>
                </a:lnTo>
                <a:lnTo>
                  <a:pt x="58408" y="10159"/>
                </a:lnTo>
                <a:lnTo>
                  <a:pt x="58408" y="0"/>
                </a:lnTo>
                <a:close/>
              </a:path>
            </a:pathLst>
          </a:custGeom>
          <a:solidFill>
            <a:srgbClr val="00E0F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24000" y="105410"/>
            <a:ext cx="4362450" cy="0"/>
          </a:xfrm>
          <a:custGeom>
            <a:avLst/>
            <a:gdLst/>
            <a:ahLst/>
            <a:cxnLst/>
            <a:rect l="l" t="t" r="r" b="b"/>
            <a:pathLst>
              <a:path w="4362450">
                <a:moveTo>
                  <a:pt x="0" y="0"/>
                </a:moveTo>
                <a:lnTo>
                  <a:pt x="4362100" y="0"/>
                </a:lnTo>
              </a:path>
            </a:pathLst>
          </a:custGeom>
          <a:ln w="10160">
            <a:solidFill>
              <a:srgbClr val="00DF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585540" y="100330"/>
            <a:ext cx="82550" cy="10160"/>
          </a:xfrm>
          <a:custGeom>
            <a:avLst/>
            <a:gdLst/>
            <a:ahLst/>
            <a:cxnLst/>
            <a:rect l="l" t="t" r="r" b="b"/>
            <a:pathLst>
              <a:path w="82550" h="10160">
                <a:moveTo>
                  <a:pt x="82459" y="0"/>
                </a:moveTo>
                <a:lnTo>
                  <a:pt x="27486" y="0"/>
                </a:lnTo>
                <a:lnTo>
                  <a:pt x="0" y="10160"/>
                </a:lnTo>
                <a:lnTo>
                  <a:pt x="82459" y="10160"/>
                </a:lnTo>
                <a:lnTo>
                  <a:pt x="82459" y="0"/>
                </a:lnTo>
                <a:close/>
              </a:path>
            </a:pathLst>
          </a:custGeom>
          <a:solidFill>
            <a:srgbClr val="00DFF0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524000" y="114300"/>
            <a:ext cx="4391660" cy="0"/>
          </a:xfrm>
          <a:custGeom>
            <a:avLst/>
            <a:gdLst/>
            <a:ahLst/>
            <a:cxnLst/>
            <a:rect l="l" t="t" r="r" b="b"/>
            <a:pathLst>
              <a:path w="4391660">
                <a:moveTo>
                  <a:pt x="0" y="0"/>
                </a:moveTo>
                <a:lnTo>
                  <a:pt x="4391347" y="0"/>
                </a:lnTo>
              </a:path>
            </a:pathLst>
          </a:custGeom>
          <a:ln w="10159">
            <a:solidFill>
              <a:srgbClr val="00D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561490" y="114300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509" y="0"/>
                </a:lnTo>
              </a:path>
            </a:pathLst>
          </a:custGeom>
          <a:ln w="10159">
            <a:solidFill>
              <a:srgbClr val="00D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524000" y="123825"/>
            <a:ext cx="4420870" cy="0"/>
          </a:xfrm>
          <a:custGeom>
            <a:avLst/>
            <a:gdLst/>
            <a:ahLst/>
            <a:cxnLst/>
            <a:rect l="l" t="t" r="r" b="b"/>
            <a:pathLst>
              <a:path w="4420870">
                <a:moveTo>
                  <a:pt x="0" y="0"/>
                </a:moveTo>
                <a:lnTo>
                  <a:pt x="4420593" y="0"/>
                </a:lnTo>
              </a:path>
            </a:pathLst>
          </a:custGeom>
          <a:ln w="8890">
            <a:solidFill>
              <a:srgbClr val="00DD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537439" y="123825"/>
            <a:ext cx="130810" cy="0"/>
          </a:xfrm>
          <a:custGeom>
            <a:avLst/>
            <a:gdLst/>
            <a:ahLst/>
            <a:cxnLst/>
            <a:rect l="l" t="t" r="r" b="b"/>
            <a:pathLst>
              <a:path w="130809">
                <a:moveTo>
                  <a:pt x="0" y="0"/>
                </a:moveTo>
                <a:lnTo>
                  <a:pt x="130560" y="0"/>
                </a:lnTo>
              </a:path>
            </a:pathLst>
          </a:custGeom>
          <a:ln w="8890">
            <a:solidFill>
              <a:srgbClr val="00DD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524001" y="133350"/>
            <a:ext cx="4454525" cy="0"/>
          </a:xfrm>
          <a:custGeom>
            <a:avLst/>
            <a:gdLst/>
            <a:ahLst/>
            <a:cxnLst/>
            <a:rect l="l" t="t" r="r" b="b"/>
            <a:pathLst>
              <a:path w="4454525">
                <a:moveTo>
                  <a:pt x="0" y="0"/>
                </a:moveTo>
                <a:lnTo>
                  <a:pt x="4454018" y="0"/>
                </a:lnTo>
              </a:path>
            </a:pathLst>
          </a:custGeom>
          <a:ln w="10159">
            <a:solidFill>
              <a:srgbClr val="00DC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509954" y="133350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5">
                <a:moveTo>
                  <a:pt x="0" y="0"/>
                </a:moveTo>
                <a:lnTo>
                  <a:pt x="158046" y="0"/>
                </a:lnTo>
              </a:path>
            </a:pathLst>
          </a:custGeom>
          <a:ln w="10159">
            <a:solidFill>
              <a:srgbClr val="00DC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524001" y="142239"/>
            <a:ext cx="4483735" cy="0"/>
          </a:xfrm>
          <a:custGeom>
            <a:avLst/>
            <a:gdLst/>
            <a:ahLst/>
            <a:cxnLst/>
            <a:rect l="l" t="t" r="r" b="b"/>
            <a:pathLst>
              <a:path w="4483735">
                <a:moveTo>
                  <a:pt x="0" y="0"/>
                </a:moveTo>
                <a:lnTo>
                  <a:pt x="4483265" y="0"/>
                </a:lnTo>
              </a:path>
            </a:pathLst>
          </a:custGeom>
          <a:ln w="10160">
            <a:solidFill>
              <a:srgbClr val="00DB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485903" y="142239"/>
            <a:ext cx="182245" cy="0"/>
          </a:xfrm>
          <a:custGeom>
            <a:avLst/>
            <a:gdLst/>
            <a:ahLst/>
            <a:cxnLst/>
            <a:rect l="l" t="t" r="r" b="b"/>
            <a:pathLst>
              <a:path w="182245">
                <a:moveTo>
                  <a:pt x="0" y="0"/>
                </a:moveTo>
                <a:lnTo>
                  <a:pt x="182097" y="0"/>
                </a:lnTo>
              </a:path>
            </a:pathLst>
          </a:custGeom>
          <a:ln w="10160">
            <a:solidFill>
              <a:srgbClr val="00DB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524001" y="153670"/>
            <a:ext cx="4506595" cy="0"/>
          </a:xfrm>
          <a:custGeom>
            <a:avLst/>
            <a:gdLst/>
            <a:ahLst/>
            <a:cxnLst/>
            <a:rect l="l" t="t" r="r" b="b"/>
            <a:pathLst>
              <a:path w="4506595">
                <a:moveTo>
                  <a:pt x="0" y="0"/>
                </a:moveTo>
                <a:lnTo>
                  <a:pt x="4506128" y="0"/>
                </a:lnTo>
              </a:path>
            </a:pathLst>
          </a:custGeom>
          <a:ln w="5079">
            <a:solidFill>
              <a:srgbClr val="00DA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524001" y="148589"/>
            <a:ext cx="4487545" cy="0"/>
          </a:xfrm>
          <a:custGeom>
            <a:avLst/>
            <a:gdLst/>
            <a:ahLst/>
            <a:cxnLst/>
            <a:rect l="l" t="t" r="r" b="b"/>
            <a:pathLst>
              <a:path w="4487545">
                <a:moveTo>
                  <a:pt x="0" y="0"/>
                </a:moveTo>
                <a:lnTo>
                  <a:pt x="4487443" y="0"/>
                </a:lnTo>
              </a:path>
            </a:pathLst>
          </a:custGeom>
          <a:ln w="5079">
            <a:solidFill>
              <a:srgbClr val="00DA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461853" y="151129"/>
            <a:ext cx="206375" cy="0"/>
          </a:xfrm>
          <a:custGeom>
            <a:avLst/>
            <a:gdLst/>
            <a:ahLst/>
            <a:cxnLst/>
            <a:rect l="l" t="t" r="r" b="b"/>
            <a:pathLst>
              <a:path w="206375">
                <a:moveTo>
                  <a:pt x="0" y="0"/>
                </a:moveTo>
                <a:lnTo>
                  <a:pt x="206148" y="0"/>
                </a:lnTo>
              </a:path>
            </a:pathLst>
          </a:custGeom>
          <a:ln w="10159">
            <a:solidFill>
              <a:srgbClr val="00DA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524000" y="160020"/>
            <a:ext cx="4552950" cy="0"/>
          </a:xfrm>
          <a:custGeom>
            <a:avLst/>
            <a:gdLst/>
            <a:ahLst/>
            <a:cxnLst/>
            <a:rect l="l" t="t" r="r" b="b"/>
            <a:pathLst>
              <a:path w="4552950">
                <a:moveTo>
                  <a:pt x="0" y="0"/>
                </a:moveTo>
                <a:lnTo>
                  <a:pt x="4552605" y="0"/>
                </a:lnTo>
              </a:path>
            </a:pathLst>
          </a:custGeom>
          <a:ln w="10159">
            <a:solidFill>
              <a:srgbClr val="00D9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0437800" y="160020"/>
            <a:ext cx="230504" cy="0"/>
          </a:xfrm>
          <a:custGeom>
            <a:avLst/>
            <a:gdLst/>
            <a:ahLst/>
            <a:cxnLst/>
            <a:rect l="l" t="t" r="r" b="b"/>
            <a:pathLst>
              <a:path w="230504">
                <a:moveTo>
                  <a:pt x="0" y="0"/>
                </a:moveTo>
                <a:lnTo>
                  <a:pt x="230198" y="0"/>
                </a:lnTo>
              </a:path>
            </a:pathLst>
          </a:custGeom>
          <a:ln w="10159">
            <a:solidFill>
              <a:srgbClr val="00D9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524001" y="169545"/>
            <a:ext cx="4589145" cy="0"/>
          </a:xfrm>
          <a:custGeom>
            <a:avLst/>
            <a:gdLst/>
            <a:ahLst/>
            <a:cxnLst/>
            <a:rect l="l" t="t" r="r" b="b"/>
            <a:pathLst>
              <a:path w="4589145">
                <a:moveTo>
                  <a:pt x="0" y="0"/>
                </a:moveTo>
                <a:lnTo>
                  <a:pt x="4588753" y="0"/>
                </a:lnTo>
              </a:path>
            </a:pathLst>
          </a:custGeom>
          <a:ln w="8890">
            <a:solidFill>
              <a:srgbClr val="00D8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413751" y="169545"/>
            <a:ext cx="254635" cy="0"/>
          </a:xfrm>
          <a:custGeom>
            <a:avLst/>
            <a:gdLst/>
            <a:ahLst/>
            <a:cxnLst/>
            <a:rect l="l" t="t" r="r" b="b"/>
            <a:pathLst>
              <a:path w="254634">
                <a:moveTo>
                  <a:pt x="0" y="0"/>
                </a:moveTo>
                <a:lnTo>
                  <a:pt x="254249" y="0"/>
                </a:lnTo>
              </a:path>
            </a:pathLst>
          </a:custGeom>
          <a:ln w="8890">
            <a:solidFill>
              <a:srgbClr val="00D8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524000" y="179070"/>
            <a:ext cx="4630420" cy="0"/>
          </a:xfrm>
          <a:custGeom>
            <a:avLst/>
            <a:gdLst/>
            <a:ahLst/>
            <a:cxnLst/>
            <a:rect l="l" t="t" r="r" b="b"/>
            <a:pathLst>
              <a:path w="4630420">
                <a:moveTo>
                  <a:pt x="0" y="0"/>
                </a:moveTo>
                <a:lnTo>
                  <a:pt x="4630066" y="0"/>
                </a:lnTo>
              </a:path>
            </a:pathLst>
          </a:custGeom>
          <a:ln w="10159">
            <a:solidFill>
              <a:srgbClr val="00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0386264" y="179070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>
                <a:moveTo>
                  <a:pt x="0" y="0"/>
                </a:moveTo>
                <a:lnTo>
                  <a:pt x="281735" y="0"/>
                </a:lnTo>
              </a:path>
            </a:pathLst>
          </a:custGeom>
          <a:ln w="10159">
            <a:solidFill>
              <a:srgbClr val="00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524001" y="187960"/>
            <a:ext cx="4666615" cy="0"/>
          </a:xfrm>
          <a:custGeom>
            <a:avLst/>
            <a:gdLst/>
            <a:ahLst/>
            <a:cxnLst/>
            <a:rect l="l" t="t" r="r" b="b"/>
            <a:pathLst>
              <a:path w="4666615">
                <a:moveTo>
                  <a:pt x="0" y="0"/>
                </a:moveTo>
                <a:lnTo>
                  <a:pt x="4666215" y="0"/>
                </a:lnTo>
              </a:path>
            </a:pathLst>
          </a:custGeom>
          <a:ln w="10160">
            <a:solidFill>
              <a:srgbClr val="00D6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0362213" y="187960"/>
            <a:ext cx="306070" cy="0"/>
          </a:xfrm>
          <a:custGeom>
            <a:avLst/>
            <a:gdLst/>
            <a:ahLst/>
            <a:cxnLst/>
            <a:rect l="l" t="t" r="r" b="b"/>
            <a:pathLst>
              <a:path w="306070">
                <a:moveTo>
                  <a:pt x="0" y="0"/>
                </a:moveTo>
                <a:lnTo>
                  <a:pt x="305786" y="0"/>
                </a:lnTo>
              </a:path>
            </a:pathLst>
          </a:custGeom>
          <a:ln w="10160">
            <a:solidFill>
              <a:srgbClr val="00D6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524000" y="196850"/>
            <a:ext cx="4702810" cy="0"/>
          </a:xfrm>
          <a:custGeom>
            <a:avLst/>
            <a:gdLst/>
            <a:ahLst/>
            <a:cxnLst/>
            <a:rect l="l" t="t" r="r" b="b"/>
            <a:pathLst>
              <a:path w="4702810">
                <a:moveTo>
                  <a:pt x="0" y="0"/>
                </a:moveTo>
                <a:lnTo>
                  <a:pt x="4702364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0338162" y="196850"/>
            <a:ext cx="330200" cy="0"/>
          </a:xfrm>
          <a:custGeom>
            <a:avLst/>
            <a:gdLst/>
            <a:ahLst/>
            <a:cxnLst/>
            <a:rect l="l" t="t" r="r" b="b"/>
            <a:pathLst>
              <a:path w="330200">
                <a:moveTo>
                  <a:pt x="0" y="0"/>
                </a:moveTo>
                <a:lnTo>
                  <a:pt x="329837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524001" y="205740"/>
            <a:ext cx="4739005" cy="0"/>
          </a:xfrm>
          <a:custGeom>
            <a:avLst/>
            <a:gdLst/>
            <a:ahLst/>
            <a:cxnLst/>
            <a:rect l="l" t="t" r="r" b="b"/>
            <a:pathLst>
              <a:path w="4739005">
                <a:moveTo>
                  <a:pt x="0" y="0"/>
                </a:moveTo>
                <a:lnTo>
                  <a:pt x="4738512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0314112" y="205740"/>
            <a:ext cx="354330" cy="0"/>
          </a:xfrm>
          <a:custGeom>
            <a:avLst/>
            <a:gdLst/>
            <a:ahLst/>
            <a:cxnLst/>
            <a:rect l="l" t="t" r="r" b="b"/>
            <a:pathLst>
              <a:path w="354329">
                <a:moveTo>
                  <a:pt x="0" y="0"/>
                </a:moveTo>
                <a:lnTo>
                  <a:pt x="353887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524000" y="215265"/>
            <a:ext cx="4775200" cy="0"/>
          </a:xfrm>
          <a:custGeom>
            <a:avLst/>
            <a:gdLst/>
            <a:ahLst/>
            <a:cxnLst/>
            <a:rect l="l" t="t" r="r" b="b"/>
            <a:pathLst>
              <a:path w="4775200">
                <a:moveTo>
                  <a:pt x="0" y="0"/>
                </a:moveTo>
                <a:lnTo>
                  <a:pt x="4774661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0290061" y="215265"/>
            <a:ext cx="378460" cy="0"/>
          </a:xfrm>
          <a:custGeom>
            <a:avLst/>
            <a:gdLst/>
            <a:ahLst/>
            <a:cxnLst/>
            <a:rect l="l" t="t" r="r" b="b"/>
            <a:pathLst>
              <a:path w="378459">
                <a:moveTo>
                  <a:pt x="0" y="0"/>
                </a:moveTo>
                <a:lnTo>
                  <a:pt x="377938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524001" y="224790"/>
            <a:ext cx="4816475" cy="0"/>
          </a:xfrm>
          <a:custGeom>
            <a:avLst/>
            <a:gdLst/>
            <a:ahLst/>
            <a:cxnLst/>
            <a:rect l="l" t="t" r="r" b="b"/>
            <a:pathLst>
              <a:path w="4816475">
                <a:moveTo>
                  <a:pt x="0" y="0"/>
                </a:moveTo>
                <a:lnTo>
                  <a:pt x="4815974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0271284" y="226059"/>
            <a:ext cx="396875" cy="0"/>
          </a:xfrm>
          <a:custGeom>
            <a:avLst/>
            <a:gdLst/>
            <a:ahLst/>
            <a:cxnLst/>
            <a:rect l="l" t="t" r="r" b="b"/>
            <a:pathLst>
              <a:path w="396875">
                <a:moveTo>
                  <a:pt x="0" y="0"/>
                </a:moveTo>
                <a:lnTo>
                  <a:pt x="396716" y="0"/>
                </a:lnTo>
              </a:path>
            </a:pathLst>
          </a:custGeom>
          <a:ln w="762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0286626" y="220979"/>
            <a:ext cx="381635" cy="0"/>
          </a:xfrm>
          <a:custGeom>
            <a:avLst/>
            <a:gdLst/>
            <a:ahLst/>
            <a:cxnLst/>
            <a:rect l="l" t="t" r="r" b="b"/>
            <a:pathLst>
              <a:path w="381634">
                <a:moveTo>
                  <a:pt x="0" y="0"/>
                </a:moveTo>
                <a:lnTo>
                  <a:pt x="381374" y="0"/>
                </a:lnTo>
              </a:path>
            </a:pathLst>
          </a:custGeom>
          <a:ln w="3175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524000" y="233679"/>
            <a:ext cx="4852670" cy="0"/>
          </a:xfrm>
          <a:custGeom>
            <a:avLst/>
            <a:gdLst/>
            <a:ahLst/>
            <a:cxnLst/>
            <a:rect l="l" t="t" r="r" b="b"/>
            <a:pathLst>
              <a:path w="4852670">
                <a:moveTo>
                  <a:pt x="0" y="0"/>
                </a:moveTo>
                <a:lnTo>
                  <a:pt x="4852123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0231596" y="233679"/>
            <a:ext cx="436880" cy="0"/>
          </a:xfrm>
          <a:custGeom>
            <a:avLst/>
            <a:gdLst/>
            <a:ahLst/>
            <a:cxnLst/>
            <a:rect l="l" t="t" r="r" b="b"/>
            <a:pathLst>
              <a:path w="436879">
                <a:moveTo>
                  <a:pt x="0" y="0"/>
                </a:moveTo>
                <a:lnTo>
                  <a:pt x="436403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524001" y="242570"/>
            <a:ext cx="4888865" cy="0"/>
          </a:xfrm>
          <a:custGeom>
            <a:avLst/>
            <a:gdLst/>
            <a:ahLst/>
            <a:cxnLst/>
            <a:rect l="l" t="t" r="r" b="b"/>
            <a:pathLst>
              <a:path w="4888865">
                <a:moveTo>
                  <a:pt x="0" y="0"/>
                </a:moveTo>
                <a:lnTo>
                  <a:pt x="4888272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0203815" y="242570"/>
            <a:ext cx="464184" cy="0"/>
          </a:xfrm>
          <a:custGeom>
            <a:avLst/>
            <a:gdLst/>
            <a:ahLst/>
            <a:cxnLst/>
            <a:rect l="l" t="t" r="r" b="b"/>
            <a:pathLst>
              <a:path w="464184">
                <a:moveTo>
                  <a:pt x="0" y="0"/>
                </a:moveTo>
                <a:lnTo>
                  <a:pt x="464184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524001" y="251459"/>
            <a:ext cx="4924425" cy="0"/>
          </a:xfrm>
          <a:custGeom>
            <a:avLst/>
            <a:gdLst/>
            <a:ahLst/>
            <a:cxnLst/>
            <a:rect l="l" t="t" r="r" b="b"/>
            <a:pathLst>
              <a:path w="4924425">
                <a:moveTo>
                  <a:pt x="0" y="0"/>
                </a:moveTo>
                <a:lnTo>
                  <a:pt x="492442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0176034" y="251459"/>
            <a:ext cx="492125" cy="0"/>
          </a:xfrm>
          <a:custGeom>
            <a:avLst/>
            <a:gdLst/>
            <a:ahLst/>
            <a:cxnLst/>
            <a:rect l="l" t="t" r="r" b="b"/>
            <a:pathLst>
              <a:path w="492125">
                <a:moveTo>
                  <a:pt x="0" y="0"/>
                </a:moveTo>
                <a:lnTo>
                  <a:pt x="491966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524000" y="260984"/>
            <a:ext cx="4960620" cy="0"/>
          </a:xfrm>
          <a:custGeom>
            <a:avLst/>
            <a:gdLst/>
            <a:ahLst/>
            <a:cxnLst/>
            <a:rect l="l" t="t" r="r" b="b"/>
            <a:pathLst>
              <a:path w="4960620">
                <a:moveTo>
                  <a:pt x="0" y="0"/>
                </a:moveTo>
                <a:lnTo>
                  <a:pt x="4960569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0148253" y="260984"/>
            <a:ext cx="520065" cy="0"/>
          </a:xfrm>
          <a:custGeom>
            <a:avLst/>
            <a:gdLst/>
            <a:ahLst/>
            <a:cxnLst/>
            <a:rect l="l" t="t" r="r" b="b"/>
            <a:pathLst>
              <a:path w="520065">
                <a:moveTo>
                  <a:pt x="0" y="0"/>
                </a:moveTo>
                <a:lnTo>
                  <a:pt x="519747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524001" y="270509"/>
            <a:ext cx="5001895" cy="0"/>
          </a:xfrm>
          <a:custGeom>
            <a:avLst/>
            <a:gdLst/>
            <a:ahLst/>
            <a:cxnLst/>
            <a:rect l="l" t="t" r="r" b="b"/>
            <a:pathLst>
              <a:path w="5001895">
                <a:moveTo>
                  <a:pt x="0" y="0"/>
                </a:moveTo>
                <a:lnTo>
                  <a:pt x="5001882" y="0"/>
                </a:lnTo>
              </a:path>
            </a:pathLst>
          </a:custGeom>
          <a:ln w="10160">
            <a:solidFill>
              <a:srgbClr val="00CD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0116503" y="270509"/>
            <a:ext cx="551815" cy="0"/>
          </a:xfrm>
          <a:custGeom>
            <a:avLst/>
            <a:gdLst/>
            <a:ahLst/>
            <a:cxnLst/>
            <a:rect l="l" t="t" r="r" b="b"/>
            <a:pathLst>
              <a:path w="551815">
                <a:moveTo>
                  <a:pt x="0" y="0"/>
                </a:moveTo>
                <a:lnTo>
                  <a:pt x="551497" y="0"/>
                </a:lnTo>
              </a:path>
            </a:pathLst>
          </a:custGeom>
          <a:ln w="10160">
            <a:solidFill>
              <a:srgbClr val="00CD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524000" y="279400"/>
            <a:ext cx="5038090" cy="0"/>
          </a:xfrm>
          <a:custGeom>
            <a:avLst/>
            <a:gdLst/>
            <a:ahLst/>
            <a:cxnLst/>
            <a:rect l="l" t="t" r="r" b="b"/>
            <a:pathLst>
              <a:path w="5038090">
                <a:moveTo>
                  <a:pt x="0" y="0"/>
                </a:moveTo>
                <a:lnTo>
                  <a:pt x="5038031" y="0"/>
                </a:lnTo>
              </a:path>
            </a:pathLst>
          </a:custGeom>
          <a:ln w="10159">
            <a:solidFill>
              <a:srgbClr val="00CC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0088722" y="279400"/>
            <a:ext cx="579755" cy="0"/>
          </a:xfrm>
          <a:custGeom>
            <a:avLst/>
            <a:gdLst/>
            <a:ahLst/>
            <a:cxnLst/>
            <a:rect l="l" t="t" r="r" b="b"/>
            <a:pathLst>
              <a:path w="579754">
                <a:moveTo>
                  <a:pt x="0" y="0"/>
                </a:moveTo>
                <a:lnTo>
                  <a:pt x="579278" y="0"/>
                </a:lnTo>
              </a:path>
            </a:pathLst>
          </a:custGeom>
          <a:ln w="10159">
            <a:solidFill>
              <a:srgbClr val="00CC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524001" y="288290"/>
            <a:ext cx="5074285" cy="0"/>
          </a:xfrm>
          <a:custGeom>
            <a:avLst/>
            <a:gdLst/>
            <a:ahLst/>
            <a:cxnLst/>
            <a:rect l="l" t="t" r="r" b="b"/>
            <a:pathLst>
              <a:path w="5074285">
                <a:moveTo>
                  <a:pt x="0" y="0"/>
                </a:moveTo>
                <a:lnTo>
                  <a:pt x="5074179" y="0"/>
                </a:lnTo>
              </a:path>
            </a:pathLst>
          </a:custGeom>
          <a:ln w="10160">
            <a:solidFill>
              <a:srgbClr val="00CC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0060940" y="288290"/>
            <a:ext cx="607060" cy="0"/>
          </a:xfrm>
          <a:custGeom>
            <a:avLst/>
            <a:gdLst/>
            <a:ahLst/>
            <a:cxnLst/>
            <a:rect l="l" t="t" r="r" b="b"/>
            <a:pathLst>
              <a:path w="607059">
                <a:moveTo>
                  <a:pt x="0" y="0"/>
                </a:moveTo>
                <a:lnTo>
                  <a:pt x="607060" y="0"/>
                </a:lnTo>
              </a:path>
            </a:pathLst>
          </a:custGeom>
          <a:ln w="10160">
            <a:solidFill>
              <a:srgbClr val="00CC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524000" y="297179"/>
            <a:ext cx="5110480" cy="0"/>
          </a:xfrm>
          <a:custGeom>
            <a:avLst/>
            <a:gdLst/>
            <a:ahLst/>
            <a:cxnLst/>
            <a:rect l="l" t="t" r="r" b="b"/>
            <a:pathLst>
              <a:path w="5110480">
                <a:moveTo>
                  <a:pt x="0" y="0"/>
                </a:moveTo>
                <a:lnTo>
                  <a:pt x="5110328" y="0"/>
                </a:lnTo>
              </a:path>
            </a:pathLst>
          </a:custGeom>
          <a:ln w="10159">
            <a:solidFill>
              <a:srgbClr val="00CA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0033158" y="297179"/>
            <a:ext cx="635000" cy="0"/>
          </a:xfrm>
          <a:custGeom>
            <a:avLst/>
            <a:gdLst/>
            <a:ahLst/>
            <a:cxnLst/>
            <a:rect l="l" t="t" r="r" b="b"/>
            <a:pathLst>
              <a:path w="635000">
                <a:moveTo>
                  <a:pt x="0" y="0"/>
                </a:moveTo>
                <a:lnTo>
                  <a:pt x="634841" y="0"/>
                </a:lnTo>
              </a:path>
            </a:pathLst>
          </a:custGeom>
          <a:ln w="10159">
            <a:solidFill>
              <a:srgbClr val="00CA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524001" y="306704"/>
            <a:ext cx="5146675" cy="0"/>
          </a:xfrm>
          <a:custGeom>
            <a:avLst/>
            <a:gdLst/>
            <a:ahLst/>
            <a:cxnLst/>
            <a:rect l="l" t="t" r="r" b="b"/>
            <a:pathLst>
              <a:path w="5146675">
                <a:moveTo>
                  <a:pt x="0" y="0"/>
                </a:moveTo>
                <a:lnTo>
                  <a:pt x="5146477" y="0"/>
                </a:lnTo>
              </a:path>
            </a:pathLst>
          </a:custGeom>
          <a:ln w="8890">
            <a:solidFill>
              <a:srgbClr val="00C9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0015856" y="307340"/>
            <a:ext cx="652145" cy="0"/>
          </a:xfrm>
          <a:custGeom>
            <a:avLst/>
            <a:gdLst/>
            <a:ahLst/>
            <a:cxnLst/>
            <a:rect l="l" t="t" r="r" b="b"/>
            <a:pathLst>
              <a:path w="652145">
                <a:moveTo>
                  <a:pt x="0" y="0"/>
                </a:moveTo>
                <a:lnTo>
                  <a:pt x="652145" y="0"/>
                </a:lnTo>
              </a:path>
            </a:pathLst>
          </a:custGeom>
          <a:ln w="7620">
            <a:solidFill>
              <a:srgbClr val="00C9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0031175" y="302895"/>
            <a:ext cx="636905" cy="0"/>
          </a:xfrm>
          <a:custGeom>
            <a:avLst/>
            <a:gdLst/>
            <a:ahLst/>
            <a:cxnLst/>
            <a:rect l="l" t="t" r="r" b="b"/>
            <a:pathLst>
              <a:path w="636904">
                <a:moveTo>
                  <a:pt x="0" y="0"/>
                </a:moveTo>
                <a:lnTo>
                  <a:pt x="636825" y="0"/>
                </a:lnTo>
              </a:path>
            </a:pathLst>
          </a:custGeom>
          <a:ln w="3175">
            <a:solidFill>
              <a:srgbClr val="00C9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524000" y="316229"/>
            <a:ext cx="2352040" cy="0"/>
          </a:xfrm>
          <a:custGeom>
            <a:avLst/>
            <a:gdLst/>
            <a:ahLst/>
            <a:cxnLst/>
            <a:rect l="l" t="t" r="r" b="b"/>
            <a:pathLst>
              <a:path w="2352040">
                <a:moveTo>
                  <a:pt x="0" y="0"/>
                </a:moveTo>
                <a:lnTo>
                  <a:pt x="2352040" y="0"/>
                </a:lnTo>
              </a:path>
            </a:pathLst>
          </a:custGeom>
          <a:ln w="10159">
            <a:solidFill>
              <a:srgbClr val="00C8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348479" y="316229"/>
            <a:ext cx="2363470" cy="0"/>
          </a:xfrm>
          <a:custGeom>
            <a:avLst/>
            <a:gdLst/>
            <a:ahLst/>
            <a:cxnLst/>
            <a:rect l="l" t="t" r="r" b="b"/>
            <a:pathLst>
              <a:path w="2363470">
                <a:moveTo>
                  <a:pt x="0" y="0"/>
                </a:moveTo>
                <a:lnTo>
                  <a:pt x="2363310" y="0"/>
                </a:lnTo>
              </a:path>
            </a:pathLst>
          </a:custGeom>
          <a:ln w="10159">
            <a:solidFill>
              <a:srgbClr val="00C8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9966959" y="316229"/>
            <a:ext cx="701040" cy="0"/>
          </a:xfrm>
          <a:custGeom>
            <a:avLst/>
            <a:gdLst/>
            <a:ahLst/>
            <a:cxnLst/>
            <a:rect l="l" t="t" r="r" b="b"/>
            <a:pathLst>
              <a:path w="701040">
                <a:moveTo>
                  <a:pt x="0" y="0"/>
                </a:moveTo>
                <a:lnTo>
                  <a:pt x="701039" y="0"/>
                </a:lnTo>
              </a:path>
            </a:pathLst>
          </a:custGeom>
          <a:ln w="10159">
            <a:solidFill>
              <a:srgbClr val="00C8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524001" y="325120"/>
            <a:ext cx="2197735" cy="0"/>
          </a:xfrm>
          <a:custGeom>
            <a:avLst/>
            <a:gdLst/>
            <a:ahLst/>
            <a:cxnLst/>
            <a:rect l="l" t="t" r="r" b="b"/>
            <a:pathLst>
              <a:path w="2197735">
                <a:moveTo>
                  <a:pt x="0" y="0"/>
                </a:moveTo>
                <a:lnTo>
                  <a:pt x="2197166" y="0"/>
                </a:lnTo>
              </a:path>
            </a:pathLst>
          </a:custGeom>
          <a:ln w="10159">
            <a:solidFill>
              <a:srgbClr val="00C7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490061" y="325120"/>
            <a:ext cx="2258060" cy="0"/>
          </a:xfrm>
          <a:custGeom>
            <a:avLst/>
            <a:gdLst/>
            <a:ahLst/>
            <a:cxnLst/>
            <a:rect l="l" t="t" r="r" b="b"/>
            <a:pathLst>
              <a:path w="2258060">
                <a:moveTo>
                  <a:pt x="0" y="0"/>
                </a:moveTo>
                <a:lnTo>
                  <a:pt x="2257877" y="0"/>
                </a:lnTo>
              </a:path>
            </a:pathLst>
          </a:custGeom>
          <a:ln w="10159">
            <a:solidFill>
              <a:srgbClr val="00C7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9935845" y="325120"/>
            <a:ext cx="732155" cy="0"/>
          </a:xfrm>
          <a:custGeom>
            <a:avLst/>
            <a:gdLst/>
            <a:ahLst/>
            <a:cxnLst/>
            <a:rect l="l" t="t" r="r" b="b"/>
            <a:pathLst>
              <a:path w="732154">
                <a:moveTo>
                  <a:pt x="0" y="0"/>
                </a:moveTo>
                <a:lnTo>
                  <a:pt x="732154" y="0"/>
                </a:lnTo>
              </a:path>
            </a:pathLst>
          </a:custGeom>
          <a:ln w="10159">
            <a:solidFill>
              <a:srgbClr val="00C7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524000" y="337184"/>
            <a:ext cx="1918970" cy="0"/>
          </a:xfrm>
          <a:custGeom>
            <a:avLst/>
            <a:gdLst/>
            <a:ahLst/>
            <a:cxnLst/>
            <a:rect l="l" t="t" r="r" b="b"/>
            <a:pathLst>
              <a:path w="1918970">
                <a:moveTo>
                  <a:pt x="0" y="0"/>
                </a:moveTo>
                <a:lnTo>
                  <a:pt x="1918638" y="0"/>
                </a:lnTo>
              </a:path>
            </a:pathLst>
          </a:custGeom>
          <a:ln w="3809">
            <a:solidFill>
              <a:srgbClr val="00C6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524000" y="332104"/>
            <a:ext cx="1987550" cy="0"/>
          </a:xfrm>
          <a:custGeom>
            <a:avLst/>
            <a:gdLst/>
            <a:ahLst/>
            <a:cxnLst/>
            <a:rect l="l" t="t" r="r" b="b"/>
            <a:pathLst>
              <a:path w="1987550">
                <a:moveTo>
                  <a:pt x="0" y="0"/>
                </a:moveTo>
                <a:lnTo>
                  <a:pt x="1986981" y="0"/>
                </a:lnTo>
              </a:path>
            </a:pathLst>
          </a:custGeom>
          <a:ln w="6350">
            <a:solidFill>
              <a:srgbClr val="00C6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631642" y="334009"/>
            <a:ext cx="2152650" cy="0"/>
          </a:xfrm>
          <a:custGeom>
            <a:avLst/>
            <a:gdLst/>
            <a:ahLst/>
            <a:cxnLst/>
            <a:rect l="l" t="t" r="r" b="b"/>
            <a:pathLst>
              <a:path w="2152650">
                <a:moveTo>
                  <a:pt x="0" y="0"/>
                </a:moveTo>
                <a:lnTo>
                  <a:pt x="2152444" y="0"/>
                </a:lnTo>
              </a:path>
            </a:pathLst>
          </a:custGeom>
          <a:ln w="10160">
            <a:solidFill>
              <a:srgbClr val="00C6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915842" y="335915"/>
            <a:ext cx="745490" cy="0"/>
          </a:xfrm>
          <a:custGeom>
            <a:avLst/>
            <a:gdLst/>
            <a:ahLst/>
            <a:cxnLst/>
            <a:rect l="l" t="t" r="r" b="b"/>
            <a:pathLst>
              <a:path w="745490">
                <a:moveTo>
                  <a:pt x="0" y="0"/>
                </a:moveTo>
                <a:lnTo>
                  <a:pt x="744923" y="0"/>
                </a:lnTo>
              </a:path>
            </a:pathLst>
          </a:custGeom>
          <a:ln w="6350">
            <a:solidFill>
              <a:srgbClr val="00C6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933623" y="330834"/>
            <a:ext cx="734695" cy="0"/>
          </a:xfrm>
          <a:custGeom>
            <a:avLst/>
            <a:gdLst/>
            <a:ahLst/>
            <a:cxnLst/>
            <a:rect l="l" t="t" r="r" b="b"/>
            <a:pathLst>
              <a:path w="734695">
                <a:moveTo>
                  <a:pt x="0" y="0"/>
                </a:moveTo>
                <a:lnTo>
                  <a:pt x="734377" y="0"/>
                </a:lnTo>
              </a:path>
            </a:pathLst>
          </a:custGeom>
          <a:ln w="3809">
            <a:solidFill>
              <a:srgbClr val="00C6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524001" y="339090"/>
            <a:ext cx="9128125" cy="8890"/>
          </a:xfrm>
          <a:custGeom>
            <a:avLst/>
            <a:gdLst/>
            <a:ahLst/>
            <a:cxnLst/>
            <a:rect l="l" t="t" r="r" b="b"/>
            <a:pathLst>
              <a:path w="9128125" h="8889">
                <a:moveTo>
                  <a:pt x="1905606" y="0"/>
                </a:moveTo>
                <a:lnTo>
                  <a:pt x="0" y="0"/>
                </a:lnTo>
                <a:lnTo>
                  <a:pt x="0" y="8889"/>
                </a:lnTo>
                <a:lnTo>
                  <a:pt x="1844790" y="8889"/>
                </a:lnTo>
                <a:lnTo>
                  <a:pt x="1905606" y="0"/>
                </a:lnTo>
                <a:close/>
              </a:path>
              <a:path w="9128125" h="8889">
                <a:moveTo>
                  <a:pt x="5260087" y="0"/>
                </a:moveTo>
                <a:lnTo>
                  <a:pt x="3269450" y="0"/>
                </a:lnTo>
                <a:lnTo>
                  <a:pt x="3370579" y="6350"/>
                </a:lnTo>
                <a:lnTo>
                  <a:pt x="3393006" y="8889"/>
                </a:lnTo>
                <a:lnTo>
                  <a:pt x="5300834" y="8889"/>
                </a:lnTo>
                <a:lnTo>
                  <a:pt x="5275580" y="3809"/>
                </a:lnTo>
                <a:lnTo>
                  <a:pt x="5260087" y="0"/>
                </a:lnTo>
                <a:close/>
              </a:path>
              <a:path w="9128125" h="8889">
                <a:moveTo>
                  <a:pt x="9127807" y="0"/>
                </a:moveTo>
                <a:lnTo>
                  <a:pt x="8380729" y="0"/>
                </a:lnTo>
                <a:lnTo>
                  <a:pt x="8349615" y="8889"/>
                </a:lnTo>
                <a:lnTo>
                  <a:pt x="9102725" y="8889"/>
                </a:lnTo>
                <a:lnTo>
                  <a:pt x="9127807" y="0"/>
                </a:lnTo>
                <a:close/>
              </a:path>
            </a:pathLst>
          </a:custGeom>
          <a:solidFill>
            <a:srgbClr val="00C5DF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524000" y="352425"/>
            <a:ext cx="1845310" cy="0"/>
          </a:xfrm>
          <a:custGeom>
            <a:avLst/>
            <a:gdLst/>
            <a:ahLst/>
            <a:cxnLst/>
            <a:rect l="l" t="t" r="r" b="b"/>
            <a:pathLst>
              <a:path w="1845310">
                <a:moveTo>
                  <a:pt x="0" y="0"/>
                </a:moveTo>
                <a:lnTo>
                  <a:pt x="1844790" y="0"/>
                </a:lnTo>
              </a:path>
            </a:pathLst>
          </a:custGeom>
          <a:ln w="8890">
            <a:solidFill>
              <a:srgbClr val="00C4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917007" y="352425"/>
            <a:ext cx="1952625" cy="0"/>
          </a:xfrm>
          <a:custGeom>
            <a:avLst/>
            <a:gdLst/>
            <a:ahLst/>
            <a:cxnLst/>
            <a:rect l="l" t="t" r="r" b="b"/>
            <a:pathLst>
              <a:path w="1952625">
                <a:moveTo>
                  <a:pt x="0" y="0"/>
                </a:moveTo>
                <a:lnTo>
                  <a:pt x="1952023" y="0"/>
                </a:lnTo>
              </a:path>
            </a:pathLst>
          </a:custGeom>
          <a:ln w="8890">
            <a:solidFill>
              <a:srgbClr val="00C4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842501" y="352425"/>
            <a:ext cx="784225" cy="0"/>
          </a:xfrm>
          <a:custGeom>
            <a:avLst/>
            <a:gdLst/>
            <a:ahLst/>
            <a:cxnLst/>
            <a:rect l="l" t="t" r="r" b="b"/>
            <a:pathLst>
              <a:path w="784225">
                <a:moveTo>
                  <a:pt x="0" y="0"/>
                </a:moveTo>
                <a:lnTo>
                  <a:pt x="784225" y="0"/>
                </a:lnTo>
              </a:path>
            </a:pathLst>
          </a:custGeom>
          <a:ln w="8890">
            <a:solidFill>
              <a:srgbClr val="00C4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524000" y="361950"/>
            <a:ext cx="1784350" cy="0"/>
          </a:xfrm>
          <a:custGeom>
            <a:avLst/>
            <a:gdLst/>
            <a:ahLst/>
            <a:cxnLst/>
            <a:rect l="l" t="t" r="r" b="b"/>
            <a:pathLst>
              <a:path w="1784350">
                <a:moveTo>
                  <a:pt x="0" y="0"/>
                </a:moveTo>
                <a:lnTo>
                  <a:pt x="1783974" y="0"/>
                </a:lnTo>
              </a:path>
            </a:pathLst>
          </a:custGeom>
          <a:ln w="10159">
            <a:solidFill>
              <a:srgbClr val="00C3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995501" y="361950"/>
            <a:ext cx="1924050" cy="0"/>
          </a:xfrm>
          <a:custGeom>
            <a:avLst/>
            <a:gdLst/>
            <a:ahLst/>
            <a:cxnLst/>
            <a:rect l="l" t="t" r="r" b="b"/>
            <a:pathLst>
              <a:path w="1924050">
                <a:moveTo>
                  <a:pt x="0" y="0"/>
                </a:moveTo>
                <a:lnTo>
                  <a:pt x="1924039" y="0"/>
                </a:lnTo>
              </a:path>
            </a:pathLst>
          </a:custGeom>
          <a:ln w="10159">
            <a:solidFill>
              <a:srgbClr val="00C3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809162" y="366395"/>
            <a:ext cx="765810" cy="0"/>
          </a:xfrm>
          <a:custGeom>
            <a:avLst/>
            <a:gdLst/>
            <a:ahLst/>
            <a:cxnLst/>
            <a:rect l="l" t="t" r="r" b="b"/>
            <a:pathLst>
              <a:path w="765809">
                <a:moveTo>
                  <a:pt x="0" y="0"/>
                </a:moveTo>
                <a:lnTo>
                  <a:pt x="765238" y="0"/>
                </a:lnTo>
              </a:path>
            </a:pathLst>
          </a:custGeom>
          <a:ln w="3175">
            <a:solidFill>
              <a:srgbClr val="00C3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826943" y="361315"/>
            <a:ext cx="762635" cy="0"/>
          </a:xfrm>
          <a:custGeom>
            <a:avLst/>
            <a:gdLst/>
            <a:ahLst/>
            <a:cxnLst/>
            <a:rect l="l" t="t" r="r" b="b"/>
            <a:pathLst>
              <a:path w="762634">
                <a:moveTo>
                  <a:pt x="0" y="0"/>
                </a:moveTo>
                <a:lnTo>
                  <a:pt x="762158" y="0"/>
                </a:lnTo>
              </a:path>
            </a:pathLst>
          </a:custGeom>
          <a:ln w="8889">
            <a:solidFill>
              <a:srgbClr val="00C3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524001" y="370840"/>
            <a:ext cx="1723389" cy="0"/>
          </a:xfrm>
          <a:custGeom>
            <a:avLst/>
            <a:gdLst/>
            <a:ahLst/>
            <a:cxnLst/>
            <a:rect l="l" t="t" r="r" b="b"/>
            <a:pathLst>
              <a:path w="1723389">
                <a:moveTo>
                  <a:pt x="0" y="0"/>
                </a:moveTo>
                <a:lnTo>
                  <a:pt x="1723159" y="0"/>
                </a:lnTo>
              </a:path>
            </a:pathLst>
          </a:custGeom>
          <a:ln w="10160">
            <a:solidFill>
              <a:srgbClr val="00C2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073995" y="370840"/>
            <a:ext cx="1889760" cy="0"/>
          </a:xfrm>
          <a:custGeom>
            <a:avLst/>
            <a:gdLst/>
            <a:ahLst/>
            <a:cxnLst/>
            <a:rect l="l" t="t" r="r" b="b"/>
            <a:pathLst>
              <a:path w="1889760">
                <a:moveTo>
                  <a:pt x="0" y="0"/>
                </a:moveTo>
                <a:lnTo>
                  <a:pt x="1889741" y="0"/>
                </a:lnTo>
              </a:path>
            </a:pathLst>
          </a:custGeom>
          <a:ln w="10160">
            <a:solidFill>
              <a:srgbClr val="00C2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9775826" y="370840"/>
            <a:ext cx="800735" cy="0"/>
          </a:xfrm>
          <a:custGeom>
            <a:avLst/>
            <a:gdLst/>
            <a:ahLst/>
            <a:cxnLst/>
            <a:rect l="l" t="t" r="r" b="b"/>
            <a:pathLst>
              <a:path w="800734">
                <a:moveTo>
                  <a:pt x="0" y="0"/>
                </a:moveTo>
                <a:lnTo>
                  <a:pt x="800735" y="0"/>
                </a:lnTo>
              </a:path>
            </a:pathLst>
          </a:custGeom>
          <a:ln w="10160">
            <a:solidFill>
              <a:srgbClr val="00C2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524000" y="379729"/>
            <a:ext cx="1662430" cy="0"/>
          </a:xfrm>
          <a:custGeom>
            <a:avLst/>
            <a:gdLst/>
            <a:ahLst/>
            <a:cxnLst/>
            <a:rect l="l" t="t" r="r" b="b"/>
            <a:pathLst>
              <a:path w="1662430">
                <a:moveTo>
                  <a:pt x="0" y="0"/>
                </a:moveTo>
                <a:lnTo>
                  <a:pt x="1662343" y="0"/>
                </a:lnTo>
              </a:path>
            </a:pathLst>
          </a:custGeom>
          <a:ln w="10160">
            <a:solidFill>
              <a:srgbClr val="00C1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152489" y="379729"/>
            <a:ext cx="1855470" cy="0"/>
          </a:xfrm>
          <a:custGeom>
            <a:avLst/>
            <a:gdLst/>
            <a:ahLst/>
            <a:cxnLst/>
            <a:rect l="l" t="t" r="r" b="b"/>
            <a:pathLst>
              <a:path w="1855470">
                <a:moveTo>
                  <a:pt x="0" y="0"/>
                </a:moveTo>
                <a:lnTo>
                  <a:pt x="1855443" y="0"/>
                </a:lnTo>
              </a:path>
            </a:pathLst>
          </a:custGeom>
          <a:ln w="10160">
            <a:solidFill>
              <a:srgbClr val="00C1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9744710" y="379729"/>
            <a:ext cx="802005" cy="0"/>
          </a:xfrm>
          <a:custGeom>
            <a:avLst/>
            <a:gdLst/>
            <a:ahLst/>
            <a:cxnLst/>
            <a:rect l="l" t="t" r="r" b="b"/>
            <a:pathLst>
              <a:path w="802004">
                <a:moveTo>
                  <a:pt x="0" y="0"/>
                </a:moveTo>
                <a:lnTo>
                  <a:pt x="801624" y="0"/>
                </a:lnTo>
              </a:path>
            </a:pathLst>
          </a:custGeom>
          <a:ln w="10160">
            <a:solidFill>
              <a:srgbClr val="00C1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524000" y="392429"/>
            <a:ext cx="1544320" cy="0"/>
          </a:xfrm>
          <a:custGeom>
            <a:avLst/>
            <a:gdLst/>
            <a:ahLst/>
            <a:cxnLst/>
            <a:rect l="l" t="t" r="r" b="b"/>
            <a:pathLst>
              <a:path w="1544320">
                <a:moveTo>
                  <a:pt x="0" y="0"/>
                </a:moveTo>
                <a:lnTo>
                  <a:pt x="1543982" y="0"/>
                </a:lnTo>
              </a:path>
            </a:pathLst>
          </a:custGeom>
          <a:ln w="3175">
            <a:solidFill>
              <a:srgbClr val="00C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524001" y="387984"/>
            <a:ext cx="1571625" cy="0"/>
          </a:xfrm>
          <a:custGeom>
            <a:avLst/>
            <a:gdLst/>
            <a:ahLst/>
            <a:cxnLst/>
            <a:rect l="l" t="t" r="r" b="b"/>
            <a:pathLst>
              <a:path w="1571625">
                <a:moveTo>
                  <a:pt x="0" y="0"/>
                </a:moveTo>
                <a:lnTo>
                  <a:pt x="1571119" y="0"/>
                </a:lnTo>
              </a:path>
            </a:pathLst>
          </a:custGeom>
          <a:ln w="6350">
            <a:solidFill>
              <a:srgbClr val="00C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242198" y="389254"/>
            <a:ext cx="1810385" cy="0"/>
          </a:xfrm>
          <a:custGeom>
            <a:avLst/>
            <a:gdLst/>
            <a:ahLst/>
            <a:cxnLst/>
            <a:rect l="l" t="t" r="r" b="b"/>
            <a:pathLst>
              <a:path w="1810385">
                <a:moveTo>
                  <a:pt x="0" y="0"/>
                </a:moveTo>
                <a:lnTo>
                  <a:pt x="1809931" y="0"/>
                </a:lnTo>
              </a:path>
            </a:pathLst>
          </a:custGeom>
          <a:ln w="8889">
            <a:solidFill>
              <a:srgbClr val="00C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9706966" y="389254"/>
            <a:ext cx="805180" cy="0"/>
          </a:xfrm>
          <a:custGeom>
            <a:avLst/>
            <a:gdLst/>
            <a:ahLst/>
            <a:cxnLst/>
            <a:rect l="l" t="t" r="r" b="b"/>
            <a:pathLst>
              <a:path w="805179">
                <a:moveTo>
                  <a:pt x="0" y="0"/>
                </a:moveTo>
                <a:lnTo>
                  <a:pt x="804823" y="0"/>
                </a:lnTo>
              </a:path>
            </a:pathLst>
          </a:custGeom>
          <a:ln w="8889">
            <a:solidFill>
              <a:srgbClr val="00C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524001" y="398145"/>
            <a:ext cx="1538605" cy="0"/>
          </a:xfrm>
          <a:custGeom>
            <a:avLst/>
            <a:gdLst/>
            <a:ahLst/>
            <a:cxnLst/>
            <a:rect l="l" t="t" r="r" b="b"/>
            <a:pathLst>
              <a:path w="1538605">
                <a:moveTo>
                  <a:pt x="0" y="0"/>
                </a:moveTo>
                <a:lnTo>
                  <a:pt x="1538565" y="0"/>
                </a:lnTo>
              </a:path>
            </a:pathLst>
          </a:custGeom>
          <a:ln w="8889">
            <a:solidFill>
              <a:srgbClr val="00BF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320692" y="398145"/>
            <a:ext cx="1776095" cy="0"/>
          </a:xfrm>
          <a:custGeom>
            <a:avLst/>
            <a:gdLst/>
            <a:ahLst/>
            <a:cxnLst/>
            <a:rect l="l" t="t" r="r" b="b"/>
            <a:pathLst>
              <a:path w="1776095">
                <a:moveTo>
                  <a:pt x="0" y="0"/>
                </a:moveTo>
                <a:lnTo>
                  <a:pt x="1775633" y="0"/>
                </a:lnTo>
              </a:path>
            </a:pathLst>
          </a:custGeom>
          <a:ln w="8889">
            <a:solidFill>
              <a:srgbClr val="00BF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9669222" y="398145"/>
            <a:ext cx="812800" cy="0"/>
          </a:xfrm>
          <a:custGeom>
            <a:avLst/>
            <a:gdLst/>
            <a:ahLst/>
            <a:cxnLst/>
            <a:rect l="l" t="t" r="r" b="b"/>
            <a:pathLst>
              <a:path w="812800">
                <a:moveTo>
                  <a:pt x="0" y="0"/>
                </a:moveTo>
                <a:lnTo>
                  <a:pt x="812341" y="0"/>
                </a:lnTo>
              </a:path>
            </a:pathLst>
          </a:custGeom>
          <a:ln w="8889">
            <a:solidFill>
              <a:srgbClr val="00BF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524000" y="407669"/>
            <a:ext cx="1501140" cy="0"/>
          </a:xfrm>
          <a:custGeom>
            <a:avLst/>
            <a:gdLst/>
            <a:ahLst/>
            <a:cxnLst/>
            <a:rect l="l" t="t" r="r" b="b"/>
            <a:pathLst>
              <a:path w="1501140">
                <a:moveTo>
                  <a:pt x="0" y="0"/>
                </a:moveTo>
                <a:lnTo>
                  <a:pt x="1500643" y="0"/>
                </a:lnTo>
              </a:path>
            </a:pathLst>
          </a:custGeom>
          <a:ln w="10160">
            <a:solidFill>
              <a:srgbClr val="00BE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399186" y="407669"/>
            <a:ext cx="1748155" cy="0"/>
          </a:xfrm>
          <a:custGeom>
            <a:avLst/>
            <a:gdLst/>
            <a:ahLst/>
            <a:cxnLst/>
            <a:rect l="l" t="t" r="r" b="b"/>
            <a:pathLst>
              <a:path w="1748154">
                <a:moveTo>
                  <a:pt x="0" y="0"/>
                </a:moveTo>
                <a:lnTo>
                  <a:pt x="1747648" y="0"/>
                </a:lnTo>
              </a:path>
            </a:pathLst>
          </a:custGeom>
          <a:ln w="10160">
            <a:solidFill>
              <a:srgbClr val="00BE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9626087" y="407669"/>
            <a:ext cx="825500" cy="0"/>
          </a:xfrm>
          <a:custGeom>
            <a:avLst/>
            <a:gdLst/>
            <a:ahLst/>
            <a:cxnLst/>
            <a:rect l="l" t="t" r="r" b="b"/>
            <a:pathLst>
              <a:path w="825500">
                <a:moveTo>
                  <a:pt x="0" y="0"/>
                </a:moveTo>
                <a:lnTo>
                  <a:pt x="825250" y="0"/>
                </a:lnTo>
              </a:path>
            </a:pathLst>
          </a:custGeom>
          <a:ln w="10160">
            <a:solidFill>
              <a:srgbClr val="00BE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524000" y="416559"/>
            <a:ext cx="1463040" cy="0"/>
          </a:xfrm>
          <a:custGeom>
            <a:avLst/>
            <a:gdLst/>
            <a:ahLst/>
            <a:cxnLst/>
            <a:rect l="l" t="t" r="r" b="b"/>
            <a:pathLst>
              <a:path w="1463040">
                <a:moveTo>
                  <a:pt x="0" y="0"/>
                </a:moveTo>
                <a:lnTo>
                  <a:pt x="1462722" y="0"/>
                </a:lnTo>
              </a:path>
            </a:pathLst>
          </a:custGeom>
          <a:ln w="10160">
            <a:solidFill>
              <a:srgbClr val="00BD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477679" y="416559"/>
            <a:ext cx="1713864" cy="0"/>
          </a:xfrm>
          <a:custGeom>
            <a:avLst/>
            <a:gdLst/>
            <a:ahLst/>
            <a:cxnLst/>
            <a:rect l="l" t="t" r="r" b="b"/>
            <a:pathLst>
              <a:path w="1713864">
                <a:moveTo>
                  <a:pt x="0" y="0"/>
                </a:moveTo>
                <a:lnTo>
                  <a:pt x="1713350" y="0"/>
                </a:lnTo>
              </a:path>
            </a:pathLst>
          </a:custGeom>
          <a:ln w="10160">
            <a:solidFill>
              <a:srgbClr val="00BD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9599129" y="419100"/>
            <a:ext cx="794385" cy="0"/>
          </a:xfrm>
          <a:custGeom>
            <a:avLst/>
            <a:gdLst/>
            <a:ahLst/>
            <a:cxnLst/>
            <a:rect l="l" t="t" r="r" b="b"/>
            <a:pathLst>
              <a:path w="794384">
                <a:moveTo>
                  <a:pt x="0" y="0"/>
                </a:moveTo>
                <a:lnTo>
                  <a:pt x="794386" y="0"/>
                </a:lnTo>
              </a:path>
            </a:pathLst>
          </a:custGeom>
          <a:ln w="5080">
            <a:solidFill>
              <a:srgbClr val="00BD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9620696" y="414019"/>
            <a:ext cx="791845" cy="0"/>
          </a:xfrm>
          <a:custGeom>
            <a:avLst/>
            <a:gdLst/>
            <a:ahLst/>
            <a:cxnLst/>
            <a:rect l="l" t="t" r="r" b="b"/>
            <a:pathLst>
              <a:path w="791845">
                <a:moveTo>
                  <a:pt x="0" y="0"/>
                </a:moveTo>
                <a:lnTo>
                  <a:pt x="791780" y="0"/>
                </a:lnTo>
              </a:path>
            </a:pathLst>
          </a:custGeom>
          <a:ln w="5079">
            <a:solidFill>
              <a:srgbClr val="00BD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524000" y="425450"/>
            <a:ext cx="1424940" cy="0"/>
          </a:xfrm>
          <a:custGeom>
            <a:avLst/>
            <a:gdLst/>
            <a:ahLst/>
            <a:cxnLst/>
            <a:rect l="l" t="t" r="r" b="b"/>
            <a:pathLst>
              <a:path w="1424940">
                <a:moveTo>
                  <a:pt x="0" y="0"/>
                </a:moveTo>
                <a:lnTo>
                  <a:pt x="1424801" y="0"/>
                </a:lnTo>
              </a:path>
            </a:pathLst>
          </a:custGeom>
          <a:ln w="10159">
            <a:solidFill>
              <a:srgbClr val="00BC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556175" y="425450"/>
            <a:ext cx="1679575" cy="0"/>
          </a:xfrm>
          <a:custGeom>
            <a:avLst/>
            <a:gdLst/>
            <a:ahLst/>
            <a:cxnLst/>
            <a:rect l="l" t="t" r="r" b="b"/>
            <a:pathLst>
              <a:path w="1679575">
                <a:moveTo>
                  <a:pt x="0" y="0"/>
                </a:moveTo>
                <a:lnTo>
                  <a:pt x="1679052" y="0"/>
                </a:lnTo>
              </a:path>
            </a:pathLst>
          </a:custGeom>
          <a:ln w="10159">
            <a:solidFill>
              <a:srgbClr val="00BC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9550600" y="425450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>
                <a:moveTo>
                  <a:pt x="0" y="0"/>
                </a:moveTo>
                <a:lnTo>
                  <a:pt x="837750" y="0"/>
                </a:lnTo>
              </a:path>
            </a:pathLst>
          </a:custGeom>
          <a:ln w="10159">
            <a:solidFill>
              <a:srgbClr val="00BC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524000" y="434975"/>
            <a:ext cx="1381760" cy="0"/>
          </a:xfrm>
          <a:custGeom>
            <a:avLst/>
            <a:gdLst/>
            <a:ahLst/>
            <a:cxnLst/>
            <a:rect l="l" t="t" r="r" b="b"/>
            <a:pathLst>
              <a:path w="1381760">
                <a:moveTo>
                  <a:pt x="0" y="0"/>
                </a:moveTo>
                <a:lnTo>
                  <a:pt x="1381462" y="0"/>
                </a:lnTo>
              </a:path>
            </a:pathLst>
          </a:custGeom>
          <a:ln w="8890">
            <a:solidFill>
              <a:srgbClr val="00BB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690735" y="435609"/>
            <a:ext cx="1573530" cy="0"/>
          </a:xfrm>
          <a:custGeom>
            <a:avLst/>
            <a:gdLst/>
            <a:ahLst/>
            <a:cxnLst/>
            <a:rect l="l" t="t" r="r" b="b"/>
            <a:pathLst>
              <a:path w="1573529">
                <a:moveTo>
                  <a:pt x="0" y="0"/>
                </a:moveTo>
                <a:lnTo>
                  <a:pt x="1573277" y="0"/>
                </a:lnTo>
              </a:path>
            </a:pathLst>
          </a:custGeom>
          <a:ln w="7619">
            <a:solidFill>
              <a:srgbClr val="00BB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651488" y="431165"/>
            <a:ext cx="1587500" cy="0"/>
          </a:xfrm>
          <a:custGeom>
            <a:avLst/>
            <a:gdLst/>
            <a:ahLst/>
            <a:cxnLst/>
            <a:rect l="l" t="t" r="r" b="b"/>
            <a:pathLst>
              <a:path w="1587500">
                <a:moveTo>
                  <a:pt x="0" y="0"/>
                </a:moveTo>
                <a:lnTo>
                  <a:pt x="1586894" y="0"/>
                </a:lnTo>
              </a:path>
            </a:pathLst>
          </a:custGeom>
          <a:ln w="3175">
            <a:solidFill>
              <a:srgbClr val="00BB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9512857" y="434975"/>
            <a:ext cx="834390" cy="0"/>
          </a:xfrm>
          <a:custGeom>
            <a:avLst/>
            <a:gdLst/>
            <a:ahLst/>
            <a:cxnLst/>
            <a:rect l="l" t="t" r="r" b="b"/>
            <a:pathLst>
              <a:path w="834390">
                <a:moveTo>
                  <a:pt x="0" y="0"/>
                </a:moveTo>
                <a:lnTo>
                  <a:pt x="834191" y="0"/>
                </a:lnTo>
              </a:path>
            </a:pathLst>
          </a:custGeom>
          <a:ln w="8890">
            <a:solidFill>
              <a:srgbClr val="00BB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524000" y="444500"/>
            <a:ext cx="1343660" cy="0"/>
          </a:xfrm>
          <a:custGeom>
            <a:avLst/>
            <a:gdLst/>
            <a:ahLst/>
            <a:cxnLst/>
            <a:rect l="l" t="t" r="r" b="b"/>
            <a:pathLst>
              <a:path w="1343660">
                <a:moveTo>
                  <a:pt x="0" y="0"/>
                </a:moveTo>
                <a:lnTo>
                  <a:pt x="1343540" y="0"/>
                </a:lnTo>
              </a:path>
            </a:pathLst>
          </a:custGeom>
          <a:ln w="10159">
            <a:solidFill>
              <a:srgbClr val="00BA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5724376" y="444500"/>
            <a:ext cx="1622425" cy="0"/>
          </a:xfrm>
          <a:custGeom>
            <a:avLst/>
            <a:gdLst/>
            <a:ahLst/>
            <a:cxnLst/>
            <a:rect l="l" t="t" r="r" b="b"/>
            <a:pathLst>
              <a:path w="1622425">
                <a:moveTo>
                  <a:pt x="0" y="0"/>
                </a:moveTo>
                <a:lnTo>
                  <a:pt x="1622036" y="0"/>
                </a:lnTo>
              </a:path>
            </a:pathLst>
          </a:custGeom>
          <a:ln w="10159">
            <a:solidFill>
              <a:srgbClr val="00BA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9469722" y="444500"/>
            <a:ext cx="841375" cy="0"/>
          </a:xfrm>
          <a:custGeom>
            <a:avLst/>
            <a:gdLst/>
            <a:ahLst/>
            <a:cxnLst/>
            <a:rect l="l" t="t" r="r" b="b"/>
            <a:pathLst>
              <a:path w="841375">
                <a:moveTo>
                  <a:pt x="0" y="0"/>
                </a:moveTo>
                <a:lnTo>
                  <a:pt x="841187" y="0"/>
                </a:lnTo>
              </a:path>
            </a:pathLst>
          </a:custGeom>
          <a:ln w="10159">
            <a:solidFill>
              <a:srgbClr val="00BA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524001" y="453390"/>
            <a:ext cx="1306195" cy="0"/>
          </a:xfrm>
          <a:custGeom>
            <a:avLst/>
            <a:gdLst/>
            <a:ahLst/>
            <a:cxnLst/>
            <a:rect l="l" t="t" r="r" b="b"/>
            <a:pathLst>
              <a:path w="1306195">
                <a:moveTo>
                  <a:pt x="0" y="0"/>
                </a:moveTo>
                <a:lnTo>
                  <a:pt x="1305619" y="0"/>
                </a:lnTo>
              </a:path>
            </a:pathLst>
          </a:custGeom>
          <a:ln w="10160">
            <a:solidFill>
              <a:srgbClr val="00B9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5802869" y="453390"/>
            <a:ext cx="1596390" cy="0"/>
          </a:xfrm>
          <a:custGeom>
            <a:avLst/>
            <a:gdLst/>
            <a:ahLst/>
            <a:cxnLst/>
            <a:rect l="l" t="t" r="r" b="b"/>
            <a:pathLst>
              <a:path w="1596389">
                <a:moveTo>
                  <a:pt x="0" y="0"/>
                </a:moveTo>
                <a:lnTo>
                  <a:pt x="1595977" y="0"/>
                </a:lnTo>
              </a:path>
            </a:pathLst>
          </a:custGeom>
          <a:ln w="10160">
            <a:solidFill>
              <a:srgbClr val="00B9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9434079" y="457834"/>
            <a:ext cx="802005" cy="0"/>
          </a:xfrm>
          <a:custGeom>
            <a:avLst/>
            <a:gdLst/>
            <a:ahLst/>
            <a:cxnLst/>
            <a:rect l="l" t="t" r="r" b="b"/>
            <a:pathLst>
              <a:path w="802004">
                <a:moveTo>
                  <a:pt x="0" y="0"/>
                </a:moveTo>
                <a:lnTo>
                  <a:pt x="801969" y="0"/>
                </a:lnTo>
              </a:path>
            </a:pathLst>
          </a:custGeom>
          <a:ln w="3175">
            <a:solidFill>
              <a:srgbClr val="00B9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9456242" y="452755"/>
            <a:ext cx="800735" cy="0"/>
          </a:xfrm>
          <a:custGeom>
            <a:avLst/>
            <a:gdLst/>
            <a:ahLst/>
            <a:cxnLst/>
            <a:rect l="l" t="t" r="r" b="b"/>
            <a:pathLst>
              <a:path w="800734">
                <a:moveTo>
                  <a:pt x="0" y="0"/>
                </a:moveTo>
                <a:lnTo>
                  <a:pt x="800457" y="0"/>
                </a:lnTo>
              </a:path>
            </a:pathLst>
          </a:custGeom>
          <a:ln w="8890">
            <a:solidFill>
              <a:srgbClr val="00B9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524001" y="462280"/>
            <a:ext cx="1268095" cy="0"/>
          </a:xfrm>
          <a:custGeom>
            <a:avLst/>
            <a:gdLst/>
            <a:ahLst/>
            <a:cxnLst/>
            <a:rect l="l" t="t" r="r" b="b"/>
            <a:pathLst>
              <a:path w="1268095">
                <a:moveTo>
                  <a:pt x="0" y="0"/>
                </a:moveTo>
                <a:lnTo>
                  <a:pt x="1267698" y="0"/>
                </a:lnTo>
              </a:path>
            </a:pathLst>
          </a:custGeom>
          <a:ln w="10160">
            <a:solidFill>
              <a:srgbClr val="00B8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5881365" y="462280"/>
            <a:ext cx="1570355" cy="0"/>
          </a:xfrm>
          <a:custGeom>
            <a:avLst/>
            <a:gdLst/>
            <a:ahLst/>
            <a:cxnLst/>
            <a:rect l="l" t="t" r="r" b="b"/>
            <a:pathLst>
              <a:path w="1570354">
                <a:moveTo>
                  <a:pt x="0" y="0"/>
                </a:moveTo>
                <a:lnTo>
                  <a:pt x="1569919" y="0"/>
                </a:lnTo>
              </a:path>
            </a:pathLst>
          </a:custGeom>
          <a:ln w="10160">
            <a:solidFill>
              <a:srgbClr val="00B8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9384704" y="462280"/>
            <a:ext cx="854075" cy="0"/>
          </a:xfrm>
          <a:custGeom>
            <a:avLst/>
            <a:gdLst/>
            <a:ahLst/>
            <a:cxnLst/>
            <a:rect l="l" t="t" r="r" b="b"/>
            <a:pathLst>
              <a:path w="854075">
                <a:moveTo>
                  <a:pt x="0" y="0"/>
                </a:moveTo>
                <a:lnTo>
                  <a:pt x="853925" y="0"/>
                </a:lnTo>
              </a:path>
            </a:pathLst>
          </a:custGeom>
          <a:ln w="10160">
            <a:solidFill>
              <a:srgbClr val="00B8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524001" y="474344"/>
            <a:ext cx="1196975" cy="0"/>
          </a:xfrm>
          <a:custGeom>
            <a:avLst/>
            <a:gdLst/>
            <a:ahLst/>
            <a:cxnLst/>
            <a:rect l="l" t="t" r="r" b="b"/>
            <a:pathLst>
              <a:path w="1196975">
                <a:moveTo>
                  <a:pt x="0" y="0"/>
                </a:moveTo>
                <a:lnTo>
                  <a:pt x="1196879" y="0"/>
                </a:lnTo>
              </a:path>
            </a:pathLst>
          </a:custGeom>
          <a:ln w="3810">
            <a:solidFill>
              <a:srgbClr val="00B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524000" y="469265"/>
            <a:ext cx="1216660" cy="0"/>
          </a:xfrm>
          <a:custGeom>
            <a:avLst/>
            <a:gdLst/>
            <a:ahLst/>
            <a:cxnLst/>
            <a:rect l="l" t="t" r="r" b="b"/>
            <a:pathLst>
              <a:path w="1216660">
                <a:moveTo>
                  <a:pt x="0" y="0"/>
                </a:moveTo>
                <a:lnTo>
                  <a:pt x="1216233" y="0"/>
                </a:lnTo>
              </a:path>
            </a:pathLst>
          </a:custGeom>
          <a:ln w="6350">
            <a:solidFill>
              <a:srgbClr val="00B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5959858" y="471169"/>
            <a:ext cx="1544320" cy="0"/>
          </a:xfrm>
          <a:custGeom>
            <a:avLst/>
            <a:gdLst/>
            <a:ahLst/>
            <a:cxnLst/>
            <a:rect l="l" t="t" r="r" b="b"/>
            <a:pathLst>
              <a:path w="1544320">
                <a:moveTo>
                  <a:pt x="0" y="0"/>
                </a:moveTo>
                <a:lnTo>
                  <a:pt x="1543861" y="0"/>
                </a:lnTo>
              </a:path>
            </a:pathLst>
          </a:custGeom>
          <a:ln w="10160">
            <a:solidFill>
              <a:srgbClr val="00B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9341912" y="475615"/>
            <a:ext cx="821690" cy="0"/>
          </a:xfrm>
          <a:custGeom>
            <a:avLst/>
            <a:gdLst/>
            <a:ahLst/>
            <a:cxnLst/>
            <a:rect l="l" t="t" r="r" b="b"/>
            <a:pathLst>
              <a:path w="821690">
                <a:moveTo>
                  <a:pt x="0" y="0"/>
                </a:moveTo>
                <a:lnTo>
                  <a:pt x="821456" y="0"/>
                </a:lnTo>
              </a:path>
            </a:pathLst>
          </a:custGeom>
          <a:ln w="3175">
            <a:solidFill>
              <a:srgbClr val="00B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9368246" y="470534"/>
            <a:ext cx="816610" cy="0"/>
          </a:xfrm>
          <a:custGeom>
            <a:avLst/>
            <a:gdLst/>
            <a:ahLst/>
            <a:cxnLst/>
            <a:rect l="l" t="t" r="r" b="b"/>
            <a:pathLst>
              <a:path w="816609">
                <a:moveTo>
                  <a:pt x="0" y="0"/>
                </a:moveTo>
                <a:lnTo>
                  <a:pt x="816174" y="0"/>
                </a:lnTo>
              </a:path>
            </a:pathLst>
          </a:custGeom>
          <a:ln w="8889">
            <a:solidFill>
              <a:srgbClr val="00B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524000" y="480694"/>
            <a:ext cx="1191260" cy="0"/>
          </a:xfrm>
          <a:custGeom>
            <a:avLst/>
            <a:gdLst/>
            <a:ahLst/>
            <a:cxnLst/>
            <a:rect l="l" t="t" r="r" b="b"/>
            <a:pathLst>
              <a:path w="1191260">
                <a:moveTo>
                  <a:pt x="0" y="0"/>
                </a:moveTo>
                <a:lnTo>
                  <a:pt x="1191069" y="0"/>
                </a:lnTo>
              </a:path>
            </a:pathLst>
          </a:custGeom>
          <a:ln w="8889">
            <a:solidFill>
              <a:srgbClr val="00B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6049567" y="480694"/>
            <a:ext cx="1506855" cy="0"/>
          </a:xfrm>
          <a:custGeom>
            <a:avLst/>
            <a:gdLst/>
            <a:ahLst/>
            <a:cxnLst/>
            <a:rect l="l" t="t" r="r" b="b"/>
            <a:pathLst>
              <a:path w="1506854">
                <a:moveTo>
                  <a:pt x="0" y="0"/>
                </a:moveTo>
                <a:lnTo>
                  <a:pt x="1506589" y="0"/>
                </a:lnTo>
              </a:path>
            </a:pathLst>
          </a:custGeom>
          <a:ln w="8889">
            <a:solidFill>
              <a:srgbClr val="00B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9292538" y="480694"/>
            <a:ext cx="868044" cy="0"/>
          </a:xfrm>
          <a:custGeom>
            <a:avLst/>
            <a:gdLst/>
            <a:ahLst/>
            <a:cxnLst/>
            <a:rect l="l" t="t" r="r" b="b"/>
            <a:pathLst>
              <a:path w="868045">
                <a:moveTo>
                  <a:pt x="0" y="0"/>
                </a:moveTo>
                <a:lnTo>
                  <a:pt x="867850" y="0"/>
                </a:lnTo>
              </a:path>
            </a:pathLst>
          </a:custGeom>
          <a:ln w="8889">
            <a:solidFill>
              <a:srgbClr val="00B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1524001" y="490219"/>
            <a:ext cx="1163955" cy="0"/>
          </a:xfrm>
          <a:custGeom>
            <a:avLst/>
            <a:gdLst/>
            <a:ahLst/>
            <a:cxnLst/>
            <a:rect l="l" t="t" r="r" b="b"/>
            <a:pathLst>
              <a:path w="1163955">
                <a:moveTo>
                  <a:pt x="0" y="0"/>
                </a:moveTo>
                <a:lnTo>
                  <a:pt x="1163955" y="0"/>
                </a:lnTo>
              </a:path>
            </a:pathLst>
          </a:custGeom>
          <a:ln w="10160">
            <a:solidFill>
              <a:srgbClr val="00B5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6128060" y="490219"/>
            <a:ext cx="1488440" cy="0"/>
          </a:xfrm>
          <a:custGeom>
            <a:avLst/>
            <a:gdLst/>
            <a:ahLst/>
            <a:cxnLst/>
            <a:rect l="l" t="t" r="r" b="b"/>
            <a:pathLst>
              <a:path w="1488439">
                <a:moveTo>
                  <a:pt x="0" y="0"/>
                </a:moveTo>
                <a:lnTo>
                  <a:pt x="1488022" y="0"/>
                </a:lnTo>
              </a:path>
            </a:pathLst>
          </a:custGeom>
          <a:ln w="10160">
            <a:solidFill>
              <a:srgbClr val="00B5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9239871" y="490219"/>
            <a:ext cx="878840" cy="0"/>
          </a:xfrm>
          <a:custGeom>
            <a:avLst/>
            <a:gdLst/>
            <a:ahLst/>
            <a:cxnLst/>
            <a:rect l="l" t="t" r="r" b="b"/>
            <a:pathLst>
              <a:path w="878840">
                <a:moveTo>
                  <a:pt x="0" y="0"/>
                </a:moveTo>
                <a:lnTo>
                  <a:pt x="878788" y="0"/>
                </a:lnTo>
              </a:path>
            </a:pathLst>
          </a:custGeom>
          <a:ln w="10160">
            <a:solidFill>
              <a:srgbClr val="00B5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1524001" y="499109"/>
            <a:ext cx="1137285" cy="0"/>
          </a:xfrm>
          <a:custGeom>
            <a:avLst/>
            <a:gdLst/>
            <a:ahLst/>
            <a:cxnLst/>
            <a:rect l="l" t="t" r="r" b="b"/>
            <a:pathLst>
              <a:path w="1137285">
                <a:moveTo>
                  <a:pt x="0" y="0"/>
                </a:moveTo>
                <a:lnTo>
                  <a:pt x="1136840" y="0"/>
                </a:lnTo>
              </a:path>
            </a:pathLst>
          </a:custGeom>
          <a:ln w="10160">
            <a:solidFill>
              <a:srgbClr val="00B4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6206555" y="499109"/>
            <a:ext cx="1462405" cy="0"/>
          </a:xfrm>
          <a:custGeom>
            <a:avLst/>
            <a:gdLst/>
            <a:ahLst/>
            <a:cxnLst/>
            <a:rect l="l" t="t" r="r" b="b"/>
            <a:pathLst>
              <a:path w="1462404">
                <a:moveTo>
                  <a:pt x="0" y="0"/>
                </a:moveTo>
                <a:lnTo>
                  <a:pt x="1461963" y="0"/>
                </a:lnTo>
              </a:path>
            </a:pathLst>
          </a:custGeom>
          <a:ln w="10160">
            <a:solidFill>
              <a:srgbClr val="00B4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9193790" y="499109"/>
            <a:ext cx="883285" cy="0"/>
          </a:xfrm>
          <a:custGeom>
            <a:avLst/>
            <a:gdLst/>
            <a:ahLst/>
            <a:cxnLst/>
            <a:rect l="l" t="t" r="r" b="b"/>
            <a:pathLst>
              <a:path w="883284">
                <a:moveTo>
                  <a:pt x="0" y="0"/>
                </a:moveTo>
                <a:lnTo>
                  <a:pt x="883142" y="0"/>
                </a:lnTo>
              </a:path>
            </a:pathLst>
          </a:custGeom>
          <a:ln w="10160">
            <a:solidFill>
              <a:srgbClr val="00B4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524000" y="508000"/>
            <a:ext cx="1109980" cy="0"/>
          </a:xfrm>
          <a:custGeom>
            <a:avLst/>
            <a:gdLst/>
            <a:ahLst/>
            <a:cxnLst/>
            <a:rect l="l" t="t" r="r" b="b"/>
            <a:pathLst>
              <a:path w="1109980">
                <a:moveTo>
                  <a:pt x="0" y="0"/>
                </a:moveTo>
                <a:lnTo>
                  <a:pt x="1109725" y="0"/>
                </a:lnTo>
              </a:path>
            </a:pathLst>
          </a:custGeom>
          <a:ln w="10159">
            <a:solidFill>
              <a:srgbClr val="00B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6346723" y="509905"/>
            <a:ext cx="1363345" cy="0"/>
          </a:xfrm>
          <a:custGeom>
            <a:avLst/>
            <a:gdLst/>
            <a:ahLst/>
            <a:cxnLst/>
            <a:rect l="l" t="t" r="r" b="b"/>
            <a:pathLst>
              <a:path w="1363345">
                <a:moveTo>
                  <a:pt x="0" y="0"/>
                </a:moveTo>
                <a:lnTo>
                  <a:pt x="1363317" y="0"/>
                </a:lnTo>
              </a:path>
            </a:pathLst>
          </a:custGeom>
          <a:ln w="6350">
            <a:solidFill>
              <a:srgbClr val="00B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6301869" y="504825"/>
            <a:ext cx="1370965" cy="0"/>
          </a:xfrm>
          <a:custGeom>
            <a:avLst/>
            <a:gdLst/>
            <a:ahLst/>
            <a:cxnLst/>
            <a:rect l="l" t="t" r="r" b="b"/>
            <a:pathLst>
              <a:path w="1370964">
                <a:moveTo>
                  <a:pt x="0" y="0"/>
                </a:moveTo>
                <a:lnTo>
                  <a:pt x="1370394" y="0"/>
                </a:lnTo>
              </a:path>
            </a:pathLst>
          </a:custGeom>
          <a:ln w="3810">
            <a:solidFill>
              <a:srgbClr val="00B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9147705" y="508000"/>
            <a:ext cx="887730" cy="0"/>
          </a:xfrm>
          <a:custGeom>
            <a:avLst/>
            <a:gdLst/>
            <a:ahLst/>
            <a:cxnLst/>
            <a:rect l="l" t="t" r="r" b="b"/>
            <a:pathLst>
              <a:path w="887729">
                <a:moveTo>
                  <a:pt x="0" y="0"/>
                </a:moveTo>
                <a:lnTo>
                  <a:pt x="887496" y="0"/>
                </a:lnTo>
              </a:path>
            </a:pathLst>
          </a:custGeom>
          <a:ln w="10159">
            <a:solidFill>
              <a:srgbClr val="00B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524001" y="517525"/>
            <a:ext cx="1078865" cy="0"/>
          </a:xfrm>
          <a:custGeom>
            <a:avLst/>
            <a:gdLst/>
            <a:ahLst/>
            <a:cxnLst/>
            <a:rect l="l" t="t" r="r" b="b"/>
            <a:pathLst>
              <a:path w="1078865">
                <a:moveTo>
                  <a:pt x="0" y="0"/>
                </a:moveTo>
                <a:lnTo>
                  <a:pt x="1078738" y="0"/>
                </a:lnTo>
              </a:path>
            </a:pathLst>
          </a:custGeom>
          <a:ln w="8890">
            <a:solidFill>
              <a:srgbClr val="00B2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6374756" y="517525"/>
            <a:ext cx="1436370" cy="0"/>
          </a:xfrm>
          <a:custGeom>
            <a:avLst/>
            <a:gdLst/>
            <a:ahLst/>
            <a:cxnLst/>
            <a:rect l="l" t="t" r="r" b="b"/>
            <a:pathLst>
              <a:path w="1436370">
                <a:moveTo>
                  <a:pt x="0" y="0"/>
                </a:moveTo>
                <a:lnTo>
                  <a:pt x="1436134" y="0"/>
                </a:lnTo>
              </a:path>
            </a:pathLst>
          </a:custGeom>
          <a:ln w="8890">
            <a:solidFill>
              <a:srgbClr val="00B2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9104180" y="520700"/>
            <a:ext cx="847725" cy="0"/>
          </a:xfrm>
          <a:custGeom>
            <a:avLst/>
            <a:gdLst/>
            <a:ahLst/>
            <a:cxnLst/>
            <a:rect l="l" t="t" r="r" b="b"/>
            <a:pathLst>
              <a:path w="847725">
                <a:moveTo>
                  <a:pt x="0" y="0"/>
                </a:moveTo>
                <a:lnTo>
                  <a:pt x="847566" y="0"/>
                </a:lnTo>
              </a:path>
            </a:pathLst>
          </a:custGeom>
          <a:ln w="3175">
            <a:solidFill>
              <a:srgbClr val="00B2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9131249" y="516255"/>
            <a:ext cx="841375" cy="0"/>
          </a:xfrm>
          <a:custGeom>
            <a:avLst/>
            <a:gdLst/>
            <a:ahLst/>
            <a:cxnLst/>
            <a:rect l="l" t="t" r="r" b="b"/>
            <a:pathLst>
              <a:path w="841375">
                <a:moveTo>
                  <a:pt x="0" y="0"/>
                </a:moveTo>
                <a:lnTo>
                  <a:pt x="841362" y="0"/>
                </a:lnTo>
              </a:path>
            </a:pathLst>
          </a:custGeom>
          <a:ln w="6350">
            <a:solidFill>
              <a:srgbClr val="00B2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1524001" y="526415"/>
            <a:ext cx="1052195" cy="0"/>
          </a:xfrm>
          <a:custGeom>
            <a:avLst/>
            <a:gdLst/>
            <a:ahLst/>
            <a:cxnLst/>
            <a:rect l="l" t="t" r="r" b="b"/>
            <a:pathLst>
              <a:path w="1052195">
                <a:moveTo>
                  <a:pt x="0" y="0"/>
                </a:moveTo>
                <a:lnTo>
                  <a:pt x="1051623" y="0"/>
                </a:lnTo>
              </a:path>
            </a:pathLst>
          </a:custGeom>
          <a:ln w="8889">
            <a:solidFill>
              <a:srgbClr val="00B1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6453250" y="526415"/>
            <a:ext cx="1432560" cy="0"/>
          </a:xfrm>
          <a:custGeom>
            <a:avLst/>
            <a:gdLst/>
            <a:ahLst/>
            <a:cxnLst/>
            <a:rect l="l" t="t" r="r" b="b"/>
            <a:pathLst>
              <a:path w="1432560">
                <a:moveTo>
                  <a:pt x="0" y="0"/>
                </a:moveTo>
                <a:lnTo>
                  <a:pt x="1431951" y="0"/>
                </a:lnTo>
              </a:path>
            </a:pathLst>
          </a:custGeom>
          <a:ln w="8889">
            <a:solidFill>
              <a:srgbClr val="00B1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9019294" y="526415"/>
            <a:ext cx="927100" cy="0"/>
          </a:xfrm>
          <a:custGeom>
            <a:avLst/>
            <a:gdLst/>
            <a:ahLst/>
            <a:cxnLst/>
            <a:rect l="l" t="t" r="r" b="b"/>
            <a:pathLst>
              <a:path w="927100">
                <a:moveTo>
                  <a:pt x="0" y="0"/>
                </a:moveTo>
                <a:lnTo>
                  <a:pt x="926490" y="0"/>
                </a:lnTo>
              </a:path>
            </a:pathLst>
          </a:custGeom>
          <a:ln w="8889">
            <a:solidFill>
              <a:srgbClr val="00B1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1524000" y="535940"/>
            <a:ext cx="1024890" cy="0"/>
          </a:xfrm>
          <a:custGeom>
            <a:avLst/>
            <a:gdLst/>
            <a:ahLst/>
            <a:cxnLst/>
            <a:rect l="l" t="t" r="r" b="b"/>
            <a:pathLst>
              <a:path w="1024890">
                <a:moveTo>
                  <a:pt x="0" y="0"/>
                </a:moveTo>
                <a:lnTo>
                  <a:pt x="1024508" y="0"/>
                </a:lnTo>
              </a:path>
            </a:pathLst>
          </a:custGeom>
          <a:ln w="10160">
            <a:solidFill>
              <a:srgbClr val="00B0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6531744" y="535940"/>
            <a:ext cx="1438910" cy="0"/>
          </a:xfrm>
          <a:custGeom>
            <a:avLst/>
            <a:gdLst/>
            <a:ahLst/>
            <a:cxnLst/>
            <a:rect l="l" t="t" r="r" b="b"/>
            <a:pathLst>
              <a:path w="1438910">
                <a:moveTo>
                  <a:pt x="0" y="0"/>
                </a:moveTo>
                <a:lnTo>
                  <a:pt x="1438384" y="0"/>
                </a:lnTo>
              </a:path>
            </a:pathLst>
          </a:custGeom>
          <a:ln w="10160">
            <a:solidFill>
              <a:srgbClr val="00B0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8950325" y="539115"/>
            <a:ext cx="913130" cy="0"/>
          </a:xfrm>
          <a:custGeom>
            <a:avLst/>
            <a:gdLst/>
            <a:ahLst/>
            <a:cxnLst/>
            <a:rect l="l" t="t" r="r" b="b"/>
            <a:pathLst>
              <a:path w="913129">
                <a:moveTo>
                  <a:pt x="0" y="0"/>
                </a:moveTo>
                <a:lnTo>
                  <a:pt x="912950" y="0"/>
                </a:lnTo>
              </a:path>
            </a:pathLst>
          </a:custGeom>
          <a:ln w="3810">
            <a:solidFill>
              <a:srgbClr val="00B0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8992768" y="534034"/>
            <a:ext cx="896619" cy="0"/>
          </a:xfrm>
          <a:custGeom>
            <a:avLst/>
            <a:gdLst/>
            <a:ahLst/>
            <a:cxnLst/>
            <a:rect l="l" t="t" r="r" b="b"/>
            <a:pathLst>
              <a:path w="896620">
                <a:moveTo>
                  <a:pt x="0" y="0"/>
                </a:moveTo>
                <a:lnTo>
                  <a:pt x="896385" y="0"/>
                </a:lnTo>
              </a:path>
            </a:pathLst>
          </a:custGeom>
          <a:ln w="6350">
            <a:solidFill>
              <a:srgbClr val="00B0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524001" y="544830"/>
            <a:ext cx="997585" cy="0"/>
          </a:xfrm>
          <a:custGeom>
            <a:avLst/>
            <a:gdLst/>
            <a:ahLst/>
            <a:cxnLst/>
            <a:rect l="l" t="t" r="r" b="b"/>
            <a:pathLst>
              <a:path w="997585">
                <a:moveTo>
                  <a:pt x="0" y="0"/>
                </a:moveTo>
                <a:lnTo>
                  <a:pt x="997394" y="0"/>
                </a:lnTo>
              </a:path>
            </a:pathLst>
          </a:custGeom>
          <a:ln w="10160">
            <a:solidFill>
              <a:srgbClr val="00AF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6610239" y="544830"/>
            <a:ext cx="1434465" cy="0"/>
          </a:xfrm>
          <a:custGeom>
            <a:avLst/>
            <a:gdLst/>
            <a:ahLst/>
            <a:cxnLst/>
            <a:rect l="l" t="t" r="r" b="b"/>
            <a:pathLst>
              <a:path w="1434465">
                <a:moveTo>
                  <a:pt x="0" y="0"/>
                </a:moveTo>
                <a:lnTo>
                  <a:pt x="1434201" y="0"/>
                </a:lnTo>
              </a:path>
            </a:pathLst>
          </a:custGeom>
          <a:ln w="10160">
            <a:solidFill>
              <a:srgbClr val="00AF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8860134" y="544830"/>
            <a:ext cx="999490" cy="0"/>
          </a:xfrm>
          <a:custGeom>
            <a:avLst/>
            <a:gdLst/>
            <a:ahLst/>
            <a:cxnLst/>
            <a:rect l="l" t="t" r="r" b="b"/>
            <a:pathLst>
              <a:path w="999490">
                <a:moveTo>
                  <a:pt x="0" y="0"/>
                </a:moveTo>
                <a:lnTo>
                  <a:pt x="999482" y="0"/>
                </a:lnTo>
              </a:path>
            </a:pathLst>
          </a:custGeom>
          <a:ln w="10160">
            <a:solidFill>
              <a:srgbClr val="00AF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1524000" y="553719"/>
            <a:ext cx="970280" cy="0"/>
          </a:xfrm>
          <a:custGeom>
            <a:avLst/>
            <a:gdLst/>
            <a:ahLst/>
            <a:cxnLst/>
            <a:rect l="l" t="t" r="r" b="b"/>
            <a:pathLst>
              <a:path w="970280">
                <a:moveTo>
                  <a:pt x="0" y="0"/>
                </a:moveTo>
                <a:lnTo>
                  <a:pt x="970279" y="0"/>
                </a:lnTo>
              </a:path>
            </a:pathLst>
          </a:custGeom>
          <a:ln w="10160">
            <a:solidFill>
              <a:srgbClr val="00AE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6767228" y="557530"/>
            <a:ext cx="1354455" cy="0"/>
          </a:xfrm>
          <a:custGeom>
            <a:avLst/>
            <a:gdLst/>
            <a:ahLst/>
            <a:cxnLst/>
            <a:rect l="l" t="t" r="r" b="b"/>
            <a:pathLst>
              <a:path w="1354454">
                <a:moveTo>
                  <a:pt x="0" y="0"/>
                </a:moveTo>
                <a:lnTo>
                  <a:pt x="1354338" y="0"/>
                </a:lnTo>
              </a:path>
            </a:pathLst>
          </a:custGeom>
          <a:ln w="3175">
            <a:solidFill>
              <a:srgbClr val="00AE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6722373" y="552450"/>
            <a:ext cx="1343660" cy="0"/>
          </a:xfrm>
          <a:custGeom>
            <a:avLst/>
            <a:gdLst/>
            <a:ahLst/>
            <a:cxnLst/>
            <a:rect l="l" t="t" r="r" b="b"/>
            <a:pathLst>
              <a:path w="1343659">
                <a:moveTo>
                  <a:pt x="0" y="0"/>
                </a:moveTo>
                <a:lnTo>
                  <a:pt x="1343298" y="0"/>
                </a:lnTo>
              </a:path>
            </a:pathLst>
          </a:custGeom>
          <a:ln w="7619">
            <a:solidFill>
              <a:srgbClr val="00AE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8785860" y="553719"/>
            <a:ext cx="1022985" cy="0"/>
          </a:xfrm>
          <a:custGeom>
            <a:avLst/>
            <a:gdLst/>
            <a:ahLst/>
            <a:cxnLst/>
            <a:rect l="l" t="t" r="r" b="b"/>
            <a:pathLst>
              <a:path w="1022984">
                <a:moveTo>
                  <a:pt x="0" y="0"/>
                </a:moveTo>
                <a:lnTo>
                  <a:pt x="1022543" y="0"/>
                </a:lnTo>
              </a:path>
            </a:pathLst>
          </a:custGeom>
          <a:ln w="10160">
            <a:solidFill>
              <a:srgbClr val="00AE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1524000" y="563244"/>
            <a:ext cx="939800" cy="0"/>
          </a:xfrm>
          <a:custGeom>
            <a:avLst/>
            <a:gdLst/>
            <a:ahLst/>
            <a:cxnLst/>
            <a:rect l="l" t="t" r="r" b="b"/>
            <a:pathLst>
              <a:path w="939800">
                <a:moveTo>
                  <a:pt x="0" y="0"/>
                </a:moveTo>
                <a:lnTo>
                  <a:pt x="939291" y="0"/>
                </a:lnTo>
              </a:path>
            </a:pathLst>
          </a:custGeom>
          <a:ln w="8889">
            <a:solidFill>
              <a:srgbClr val="00AD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6778441" y="563244"/>
            <a:ext cx="1536065" cy="0"/>
          </a:xfrm>
          <a:custGeom>
            <a:avLst/>
            <a:gdLst/>
            <a:ahLst/>
            <a:cxnLst/>
            <a:rect l="l" t="t" r="r" b="b"/>
            <a:pathLst>
              <a:path w="1536065">
                <a:moveTo>
                  <a:pt x="0" y="0"/>
                </a:moveTo>
                <a:lnTo>
                  <a:pt x="1535487" y="0"/>
                </a:lnTo>
              </a:path>
            </a:pathLst>
          </a:custGeom>
          <a:ln w="8889">
            <a:solidFill>
              <a:srgbClr val="00AD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8609427" y="563244"/>
            <a:ext cx="1140460" cy="0"/>
          </a:xfrm>
          <a:custGeom>
            <a:avLst/>
            <a:gdLst/>
            <a:ahLst/>
            <a:cxnLst/>
            <a:rect l="l" t="t" r="r" b="b"/>
            <a:pathLst>
              <a:path w="1140459">
                <a:moveTo>
                  <a:pt x="0" y="0"/>
                </a:moveTo>
                <a:lnTo>
                  <a:pt x="1140445" y="0"/>
                </a:lnTo>
              </a:path>
            </a:pathLst>
          </a:custGeom>
          <a:ln w="8889">
            <a:solidFill>
              <a:srgbClr val="00AD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1524000" y="567690"/>
            <a:ext cx="8174990" cy="8890"/>
          </a:xfrm>
          <a:custGeom>
            <a:avLst/>
            <a:gdLst/>
            <a:ahLst/>
            <a:cxnLst/>
            <a:rect l="l" t="t" r="r" b="b"/>
            <a:pathLst>
              <a:path w="8174990" h="8890">
                <a:moveTo>
                  <a:pt x="912177" y="0"/>
                </a:moveTo>
                <a:lnTo>
                  <a:pt x="0" y="0"/>
                </a:lnTo>
                <a:lnTo>
                  <a:pt x="0" y="8889"/>
                </a:lnTo>
                <a:lnTo>
                  <a:pt x="886546" y="8889"/>
                </a:lnTo>
                <a:lnTo>
                  <a:pt x="892810" y="6350"/>
                </a:lnTo>
                <a:lnTo>
                  <a:pt x="912177" y="0"/>
                </a:lnTo>
                <a:close/>
              </a:path>
              <a:path w="8174990" h="8890">
                <a:moveTo>
                  <a:pt x="6789927" y="0"/>
                </a:moveTo>
                <a:lnTo>
                  <a:pt x="5332934" y="0"/>
                </a:lnTo>
                <a:lnTo>
                  <a:pt x="5411429" y="8889"/>
                </a:lnTo>
                <a:lnTo>
                  <a:pt x="8123444" y="8889"/>
                </a:lnTo>
                <a:lnTo>
                  <a:pt x="8130760" y="7620"/>
                </a:lnTo>
                <a:lnTo>
                  <a:pt x="6934200" y="7620"/>
                </a:lnTo>
                <a:lnTo>
                  <a:pt x="6789927" y="0"/>
                </a:lnTo>
                <a:close/>
              </a:path>
              <a:path w="8174990" h="8890">
                <a:moveTo>
                  <a:pt x="8174658" y="0"/>
                </a:moveTo>
                <a:lnTo>
                  <a:pt x="7085427" y="0"/>
                </a:lnTo>
                <a:lnTo>
                  <a:pt x="6934200" y="7620"/>
                </a:lnTo>
                <a:lnTo>
                  <a:pt x="8130760" y="7620"/>
                </a:lnTo>
                <a:lnTo>
                  <a:pt x="8174658" y="0"/>
                </a:lnTo>
                <a:close/>
              </a:path>
            </a:pathLst>
          </a:custGeom>
          <a:solidFill>
            <a:srgbClr val="00ACD0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1524000" y="581659"/>
            <a:ext cx="887094" cy="0"/>
          </a:xfrm>
          <a:custGeom>
            <a:avLst/>
            <a:gdLst/>
            <a:ahLst/>
            <a:cxnLst/>
            <a:rect l="l" t="t" r="r" b="b"/>
            <a:pathLst>
              <a:path w="887094">
                <a:moveTo>
                  <a:pt x="0" y="0"/>
                </a:moveTo>
                <a:lnTo>
                  <a:pt x="886546" y="0"/>
                </a:lnTo>
              </a:path>
            </a:pathLst>
          </a:custGeom>
          <a:ln w="10160">
            <a:solidFill>
              <a:srgbClr val="00AB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6935429" y="581659"/>
            <a:ext cx="2712085" cy="0"/>
          </a:xfrm>
          <a:custGeom>
            <a:avLst/>
            <a:gdLst/>
            <a:ahLst/>
            <a:cxnLst/>
            <a:rect l="l" t="t" r="r" b="b"/>
            <a:pathLst>
              <a:path w="2712084">
                <a:moveTo>
                  <a:pt x="0" y="0"/>
                </a:moveTo>
                <a:lnTo>
                  <a:pt x="2712015" y="0"/>
                </a:lnTo>
              </a:path>
            </a:pathLst>
          </a:custGeom>
          <a:ln w="10160">
            <a:solidFill>
              <a:srgbClr val="00AB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1524001" y="590550"/>
            <a:ext cx="864869" cy="0"/>
          </a:xfrm>
          <a:custGeom>
            <a:avLst/>
            <a:gdLst/>
            <a:ahLst/>
            <a:cxnLst/>
            <a:rect l="l" t="t" r="r" b="b"/>
            <a:pathLst>
              <a:path w="864869">
                <a:moveTo>
                  <a:pt x="0" y="0"/>
                </a:moveTo>
                <a:lnTo>
                  <a:pt x="864624" y="0"/>
                </a:lnTo>
              </a:path>
            </a:pathLst>
          </a:custGeom>
          <a:ln w="10159">
            <a:solidFill>
              <a:srgbClr val="00AA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7013924" y="590550"/>
            <a:ext cx="2582545" cy="0"/>
          </a:xfrm>
          <a:custGeom>
            <a:avLst/>
            <a:gdLst/>
            <a:ahLst/>
            <a:cxnLst/>
            <a:rect l="l" t="t" r="r" b="b"/>
            <a:pathLst>
              <a:path w="2582545">
                <a:moveTo>
                  <a:pt x="0" y="0"/>
                </a:moveTo>
                <a:lnTo>
                  <a:pt x="2582307" y="0"/>
                </a:lnTo>
              </a:path>
            </a:pathLst>
          </a:custGeom>
          <a:ln w="10159">
            <a:solidFill>
              <a:srgbClr val="00AA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1524000" y="599440"/>
            <a:ext cx="843280" cy="0"/>
          </a:xfrm>
          <a:custGeom>
            <a:avLst/>
            <a:gdLst/>
            <a:ahLst/>
            <a:cxnLst/>
            <a:rect l="l" t="t" r="r" b="b"/>
            <a:pathLst>
              <a:path w="843280">
                <a:moveTo>
                  <a:pt x="0" y="0"/>
                </a:moveTo>
                <a:lnTo>
                  <a:pt x="842702" y="0"/>
                </a:lnTo>
              </a:path>
            </a:pathLst>
          </a:custGeom>
          <a:ln w="10160">
            <a:solidFill>
              <a:srgbClr val="00A9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7142877" y="600075"/>
            <a:ext cx="2360930" cy="0"/>
          </a:xfrm>
          <a:custGeom>
            <a:avLst/>
            <a:gdLst/>
            <a:ahLst/>
            <a:cxnLst/>
            <a:rect l="l" t="t" r="r" b="b"/>
            <a:pathLst>
              <a:path w="2360929">
                <a:moveTo>
                  <a:pt x="0" y="0"/>
                </a:moveTo>
                <a:lnTo>
                  <a:pt x="2360314" y="0"/>
                </a:lnTo>
              </a:path>
            </a:pathLst>
          </a:custGeom>
          <a:ln w="8889">
            <a:solidFill>
              <a:srgbClr val="00A9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7098024" y="594994"/>
            <a:ext cx="2443480" cy="0"/>
          </a:xfrm>
          <a:custGeom>
            <a:avLst/>
            <a:gdLst/>
            <a:ahLst/>
            <a:cxnLst/>
            <a:rect l="l" t="t" r="r" b="b"/>
            <a:pathLst>
              <a:path w="2443479">
                <a:moveTo>
                  <a:pt x="0" y="0"/>
                </a:moveTo>
                <a:lnTo>
                  <a:pt x="2443334" y="0"/>
                </a:lnTo>
              </a:path>
            </a:pathLst>
          </a:custGeom>
          <a:ln w="3175">
            <a:solidFill>
              <a:srgbClr val="00A9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1524000" y="608965"/>
            <a:ext cx="817880" cy="0"/>
          </a:xfrm>
          <a:custGeom>
            <a:avLst/>
            <a:gdLst/>
            <a:ahLst/>
            <a:cxnLst/>
            <a:rect l="l" t="t" r="r" b="b"/>
            <a:pathLst>
              <a:path w="817880">
                <a:moveTo>
                  <a:pt x="0" y="0"/>
                </a:moveTo>
                <a:lnTo>
                  <a:pt x="817649" y="0"/>
                </a:lnTo>
              </a:path>
            </a:pathLst>
          </a:custGeom>
          <a:ln w="8889">
            <a:solidFill>
              <a:srgbClr val="00A8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7182126" y="608965"/>
            <a:ext cx="2286635" cy="0"/>
          </a:xfrm>
          <a:custGeom>
            <a:avLst/>
            <a:gdLst/>
            <a:ahLst/>
            <a:cxnLst/>
            <a:rect l="l" t="t" r="r" b="b"/>
            <a:pathLst>
              <a:path w="2286634">
                <a:moveTo>
                  <a:pt x="0" y="0"/>
                </a:moveTo>
                <a:lnTo>
                  <a:pt x="2286560" y="0"/>
                </a:lnTo>
              </a:path>
            </a:pathLst>
          </a:custGeom>
          <a:ln w="8889">
            <a:solidFill>
              <a:srgbClr val="00A8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1524000" y="618490"/>
            <a:ext cx="796290" cy="0"/>
          </a:xfrm>
          <a:custGeom>
            <a:avLst/>
            <a:gdLst/>
            <a:ahLst/>
            <a:cxnLst/>
            <a:rect l="l" t="t" r="r" b="b"/>
            <a:pathLst>
              <a:path w="796290">
                <a:moveTo>
                  <a:pt x="0" y="0"/>
                </a:moveTo>
                <a:lnTo>
                  <a:pt x="795727" y="0"/>
                </a:lnTo>
              </a:path>
            </a:pathLst>
          </a:custGeom>
          <a:ln w="10160">
            <a:solidFill>
              <a:srgbClr val="00A7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7342271" y="622300"/>
            <a:ext cx="1988820" cy="0"/>
          </a:xfrm>
          <a:custGeom>
            <a:avLst/>
            <a:gdLst/>
            <a:ahLst/>
            <a:cxnLst/>
            <a:rect l="l" t="t" r="r" b="b"/>
            <a:pathLst>
              <a:path w="1988820">
                <a:moveTo>
                  <a:pt x="0" y="0"/>
                </a:moveTo>
                <a:lnTo>
                  <a:pt x="1988385" y="0"/>
                </a:lnTo>
              </a:path>
            </a:pathLst>
          </a:custGeom>
          <a:ln w="3175">
            <a:solidFill>
              <a:srgbClr val="00A7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7294259" y="617219"/>
            <a:ext cx="2076450" cy="0"/>
          </a:xfrm>
          <a:custGeom>
            <a:avLst/>
            <a:gdLst/>
            <a:ahLst/>
            <a:cxnLst/>
            <a:rect l="l" t="t" r="r" b="b"/>
            <a:pathLst>
              <a:path w="2076450">
                <a:moveTo>
                  <a:pt x="0" y="0"/>
                </a:moveTo>
                <a:lnTo>
                  <a:pt x="2075833" y="0"/>
                </a:lnTo>
              </a:path>
            </a:pathLst>
          </a:custGeom>
          <a:ln w="7620">
            <a:solidFill>
              <a:srgbClr val="00A7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1524001" y="627380"/>
            <a:ext cx="774065" cy="0"/>
          </a:xfrm>
          <a:custGeom>
            <a:avLst/>
            <a:gdLst/>
            <a:ahLst/>
            <a:cxnLst/>
            <a:rect l="l" t="t" r="r" b="b"/>
            <a:pathLst>
              <a:path w="774065">
                <a:moveTo>
                  <a:pt x="0" y="0"/>
                </a:moveTo>
                <a:lnTo>
                  <a:pt x="773805" y="0"/>
                </a:lnTo>
              </a:path>
            </a:pathLst>
          </a:custGeom>
          <a:ln w="10160">
            <a:solidFill>
              <a:srgbClr val="00A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7342271" y="627380"/>
            <a:ext cx="1988820" cy="0"/>
          </a:xfrm>
          <a:custGeom>
            <a:avLst/>
            <a:gdLst/>
            <a:ahLst/>
            <a:cxnLst/>
            <a:rect l="l" t="t" r="r" b="b"/>
            <a:pathLst>
              <a:path w="1988820">
                <a:moveTo>
                  <a:pt x="0" y="0"/>
                </a:moveTo>
                <a:lnTo>
                  <a:pt x="1988385" y="0"/>
                </a:lnTo>
              </a:path>
            </a:pathLst>
          </a:custGeom>
          <a:ln w="10160">
            <a:solidFill>
              <a:srgbClr val="00A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1524001" y="636269"/>
            <a:ext cx="752475" cy="0"/>
          </a:xfrm>
          <a:custGeom>
            <a:avLst/>
            <a:gdLst/>
            <a:ahLst/>
            <a:cxnLst/>
            <a:rect l="l" t="t" r="r" b="b"/>
            <a:pathLst>
              <a:path w="752475">
                <a:moveTo>
                  <a:pt x="0" y="0"/>
                </a:moveTo>
                <a:lnTo>
                  <a:pt x="751883" y="0"/>
                </a:lnTo>
              </a:path>
            </a:pathLst>
          </a:custGeom>
          <a:ln w="10160">
            <a:solidFill>
              <a:srgbClr val="00A5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7442869" y="636269"/>
            <a:ext cx="1819275" cy="0"/>
          </a:xfrm>
          <a:custGeom>
            <a:avLst/>
            <a:gdLst/>
            <a:ahLst/>
            <a:cxnLst/>
            <a:rect l="l" t="t" r="r" b="b"/>
            <a:pathLst>
              <a:path w="1819275">
                <a:moveTo>
                  <a:pt x="0" y="0"/>
                </a:moveTo>
                <a:lnTo>
                  <a:pt x="1818773" y="0"/>
                </a:lnTo>
              </a:path>
            </a:pathLst>
          </a:custGeom>
          <a:ln w="10160">
            <a:solidFill>
              <a:srgbClr val="00A5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1524000" y="645159"/>
            <a:ext cx="730250" cy="0"/>
          </a:xfrm>
          <a:custGeom>
            <a:avLst/>
            <a:gdLst/>
            <a:ahLst/>
            <a:cxnLst/>
            <a:rect l="l" t="t" r="r" b="b"/>
            <a:pathLst>
              <a:path w="730250">
                <a:moveTo>
                  <a:pt x="0" y="0"/>
                </a:moveTo>
                <a:lnTo>
                  <a:pt x="729961" y="0"/>
                </a:lnTo>
              </a:path>
            </a:pathLst>
          </a:custGeom>
          <a:ln w="10160">
            <a:solidFill>
              <a:srgbClr val="00A4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7622506" y="647065"/>
            <a:ext cx="1503680" cy="0"/>
          </a:xfrm>
          <a:custGeom>
            <a:avLst/>
            <a:gdLst/>
            <a:ahLst/>
            <a:cxnLst/>
            <a:rect l="l" t="t" r="r" b="b"/>
            <a:pathLst>
              <a:path w="1503679">
                <a:moveTo>
                  <a:pt x="0" y="0"/>
                </a:moveTo>
                <a:lnTo>
                  <a:pt x="1503501" y="0"/>
                </a:lnTo>
              </a:path>
            </a:pathLst>
          </a:custGeom>
          <a:ln w="6350">
            <a:solidFill>
              <a:srgbClr val="00A4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7565022" y="641984"/>
            <a:ext cx="1612900" cy="0"/>
          </a:xfrm>
          <a:custGeom>
            <a:avLst/>
            <a:gdLst/>
            <a:ahLst/>
            <a:cxnLst/>
            <a:rect l="l" t="t" r="r" b="b"/>
            <a:pathLst>
              <a:path w="1612900">
                <a:moveTo>
                  <a:pt x="0" y="0"/>
                </a:moveTo>
                <a:lnTo>
                  <a:pt x="1612816" y="0"/>
                </a:lnTo>
              </a:path>
            </a:pathLst>
          </a:custGeom>
          <a:ln w="3810">
            <a:solidFill>
              <a:srgbClr val="00A4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1524001" y="654684"/>
            <a:ext cx="705485" cy="0"/>
          </a:xfrm>
          <a:custGeom>
            <a:avLst/>
            <a:gdLst/>
            <a:ahLst/>
            <a:cxnLst/>
            <a:rect l="l" t="t" r="r" b="b"/>
            <a:pathLst>
              <a:path w="705485">
                <a:moveTo>
                  <a:pt x="0" y="0"/>
                </a:moveTo>
                <a:lnTo>
                  <a:pt x="704907" y="0"/>
                </a:lnTo>
              </a:path>
            </a:pathLst>
          </a:custGeom>
          <a:ln w="8889">
            <a:solidFill>
              <a:srgbClr val="00A3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7658435" y="654684"/>
            <a:ext cx="1430655" cy="0"/>
          </a:xfrm>
          <a:custGeom>
            <a:avLst/>
            <a:gdLst/>
            <a:ahLst/>
            <a:cxnLst/>
            <a:rect l="l" t="t" r="r" b="b"/>
            <a:pathLst>
              <a:path w="1430654">
                <a:moveTo>
                  <a:pt x="0" y="0"/>
                </a:moveTo>
                <a:lnTo>
                  <a:pt x="1430532" y="0"/>
                </a:lnTo>
              </a:path>
            </a:pathLst>
          </a:custGeom>
          <a:ln w="8889">
            <a:solidFill>
              <a:srgbClr val="00A3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1524000" y="664209"/>
            <a:ext cx="683260" cy="0"/>
          </a:xfrm>
          <a:custGeom>
            <a:avLst/>
            <a:gdLst/>
            <a:ahLst/>
            <a:cxnLst/>
            <a:rect l="l" t="t" r="r" b="b"/>
            <a:pathLst>
              <a:path w="683260">
                <a:moveTo>
                  <a:pt x="0" y="0"/>
                </a:moveTo>
                <a:lnTo>
                  <a:pt x="682985" y="0"/>
                </a:lnTo>
              </a:path>
            </a:pathLst>
          </a:custGeom>
          <a:ln w="10160">
            <a:solidFill>
              <a:srgbClr val="00A2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7759031" y="664209"/>
            <a:ext cx="1226820" cy="0"/>
          </a:xfrm>
          <a:custGeom>
            <a:avLst/>
            <a:gdLst/>
            <a:ahLst/>
            <a:cxnLst/>
            <a:rect l="l" t="t" r="r" b="b"/>
            <a:pathLst>
              <a:path w="1226820">
                <a:moveTo>
                  <a:pt x="0" y="0"/>
                </a:moveTo>
                <a:lnTo>
                  <a:pt x="1226218" y="0"/>
                </a:lnTo>
              </a:path>
            </a:pathLst>
          </a:custGeom>
          <a:ln w="10160">
            <a:solidFill>
              <a:srgbClr val="00A2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1524000" y="673100"/>
            <a:ext cx="661670" cy="0"/>
          </a:xfrm>
          <a:custGeom>
            <a:avLst/>
            <a:gdLst/>
            <a:ahLst/>
            <a:cxnLst/>
            <a:rect l="l" t="t" r="r" b="b"/>
            <a:pathLst>
              <a:path w="661670">
                <a:moveTo>
                  <a:pt x="0" y="0"/>
                </a:moveTo>
                <a:lnTo>
                  <a:pt x="661063" y="0"/>
                </a:lnTo>
              </a:path>
            </a:pathLst>
          </a:custGeom>
          <a:ln w="10159">
            <a:solidFill>
              <a:srgbClr val="00A1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7976790" y="673734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>
                <a:moveTo>
                  <a:pt x="0" y="0"/>
                </a:moveTo>
                <a:lnTo>
                  <a:pt x="838067" y="0"/>
                </a:lnTo>
              </a:path>
            </a:pathLst>
          </a:custGeom>
          <a:ln w="8889">
            <a:solidFill>
              <a:srgbClr val="00A1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7866814" y="668655"/>
            <a:ext cx="1007744" cy="0"/>
          </a:xfrm>
          <a:custGeom>
            <a:avLst/>
            <a:gdLst/>
            <a:ahLst/>
            <a:cxnLst/>
            <a:rect l="l" t="t" r="r" b="b"/>
            <a:pathLst>
              <a:path w="1007745">
                <a:moveTo>
                  <a:pt x="0" y="0"/>
                </a:moveTo>
                <a:lnTo>
                  <a:pt x="1007310" y="0"/>
                </a:lnTo>
              </a:path>
            </a:pathLst>
          </a:custGeom>
          <a:ln w="3175">
            <a:solidFill>
              <a:srgbClr val="00A1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1524000" y="686434"/>
            <a:ext cx="615950" cy="0"/>
          </a:xfrm>
          <a:custGeom>
            <a:avLst/>
            <a:gdLst/>
            <a:ahLst/>
            <a:cxnLst/>
            <a:rect l="l" t="t" r="r" b="b"/>
            <a:pathLst>
              <a:path w="615950">
                <a:moveTo>
                  <a:pt x="0" y="0"/>
                </a:moveTo>
                <a:lnTo>
                  <a:pt x="615943" y="0"/>
                </a:lnTo>
              </a:path>
            </a:pathLst>
          </a:custGeom>
          <a:ln w="3175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1524000" y="681355"/>
            <a:ext cx="628650" cy="0"/>
          </a:xfrm>
          <a:custGeom>
            <a:avLst/>
            <a:gdLst/>
            <a:ahLst/>
            <a:cxnLst/>
            <a:rect l="l" t="t" r="r" b="b"/>
            <a:pathLst>
              <a:path w="628650">
                <a:moveTo>
                  <a:pt x="0" y="0"/>
                </a:moveTo>
                <a:lnTo>
                  <a:pt x="628180" y="0"/>
                </a:lnTo>
              </a:path>
            </a:pathLst>
          </a:custGeom>
          <a:ln w="8890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8182371" y="682625"/>
            <a:ext cx="417830" cy="0"/>
          </a:xfrm>
          <a:custGeom>
            <a:avLst/>
            <a:gdLst/>
            <a:ahLst/>
            <a:cxnLst/>
            <a:rect l="l" t="t" r="r" b="b"/>
            <a:pathLst>
              <a:path w="417829">
                <a:moveTo>
                  <a:pt x="0" y="0"/>
                </a:moveTo>
                <a:lnTo>
                  <a:pt x="417644" y="0"/>
                </a:lnTo>
              </a:path>
            </a:pathLst>
          </a:custGeom>
          <a:ln w="8889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8064896" y="677544"/>
            <a:ext cx="706120" cy="0"/>
          </a:xfrm>
          <a:custGeom>
            <a:avLst/>
            <a:gdLst/>
            <a:ahLst/>
            <a:cxnLst/>
            <a:rect l="l" t="t" r="r" b="b"/>
            <a:pathLst>
              <a:path w="706120">
                <a:moveTo>
                  <a:pt x="0" y="0"/>
                </a:moveTo>
                <a:lnTo>
                  <a:pt x="705511" y="0"/>
                </a:lnTo>
              </a:path>
            </a:pathLst>
          </a:custGeom>
          <a:ln w="3175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1524000" y="691515"/>
            <a:ext cx="614680" cy="0"/>
          </a:xfrm>
          <a:custGeom>
            <a:avLst/>
            <a:gdLst/>
            <a:ahLst/>
            <a:cxnLst/>
            <a:rect l="l" t="t" r="r" b="b"/>
            <a:pathLst>
              <a:path w="614680">
                <a:moveTo>
                  <a:pt x="0" y="0"/>
                </a:moveTo>
                <a:lnTo>
                  <a:pt x="614666" y="0"/>
                </a:lnTo>
              </a:path>
            </a:pathLst>
          </a:custGeom>
          <a:ln w="8889">
            <a:solidFill>
              <a:srgbClr val="009F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8285162" y="68834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1870" y="0"/>
                </a:lnTo>
              </a:path>
            </a:pathLst>
          </a:custGeom>
          <a:ln w="3175">
            <a:solidFill>
              <a:srgbClr val="009F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1524000" y="700405"/>
            <a:ext cx="596900" cy="0"/>
          </a:xfrm>
          <a:custGeom>
            <a:avLst/>
            <a:gdLst/>
            <a:ahLst/>
            <a:cxnLst/>
            <a:rect l="l" t="t" r="r" b="b"/>
            <a:pathLst>
              <a:path w="596900">
                <a:moveTo>
                  <a:pt x="0" y="0"/>
                </a:moveTo>
                <a:lnTo>
                  <a:pt x="596793" y="0"/>
                </a:lnTo>
              </a:path>
            </a:pathLst>
          </a:custGeom>
          <a:ln w="8889">
            <a:solidFill>
              <a:srgbClr val="009E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1524000" y="709930"/>
            <a:ext cx="579120" cy="0"/>
          </a:xfrm>
          <a:custGeom>
            <a:avLst/>
            <a:gdLst/>
            <a:ahLst/>
            <a:cxnLst/>
            <a:rect l="l" t="t" r="r" b="b"/>
            <a:pathLst>
              <a:path w="579120">
                <a:moveTo>
                  <a:pt x="0" y="0"/>
                </a:moveTo>
                <a:lnTo>
                  <a:pt x="578919" y="0"/>
                </a:lnTo>
              </a:path>
            </a:pathLst>
          </a:custGeom>
          <a:ln w="10160">
            <a:solidFill>
              <a:srgbClr val="009D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1524000" y="718819"/>
            <a:ext cx="561340" cy="0"/>
          </a:xfrm>
          <a:custGeom>
            <a:avLst/>
            <a:gdLst/>
            <a:ahLst/>
            <a:cxnLst/>
            <a:rect l="l" t="t" r="r" b="b"/>
            <a:pathLst>
              <a:path w="561340">
                <a:moveTo>
                  <a:pt x="0" y="0"/>
                </a:moveTo>
                <a:lnTo>
                  <a:pt x="561045" y="0"/>
                </a:lnTo>
              </a:path>
            </a:pathLst>
          </a:custGeom>
          <a:ln w="10160">
            <a:solidFill>
              <a:srgbClr val="009C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1524000" y="727709"/>
            <a:ext cx="543560" cy="0"/>
          </a:xfrm>
          <a:custGeom>
            <a:avLst/>
            <a:gdLst/>
            <a:ahLst/>
            <a:cxnLst/>
            <a:rect l="l" t="t" r="r" b="b"/>
            <a:pathLst>
              <a:path w="543560">
                <a:moveTo>
                  <a:pt x="0" y="0"/>
                </a:moveTo>
                <a:lnTo>
                  <a:pt x="543172" y="0"/>
                </a:lnTo>
              </a:path>
            </a:pathLst>
          </a:custGeom>
          <a:ln w="10160">
            <a:solidFill>
              <a:srgbClr val="009B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1524000" y="737234"/>
            <a:ext cx="523240" cy="0"/>
          </a:xfrm>
          <a:custGeom>
            <a:avLst/>
            <a:gdLst/>
            <a:ahLst/>
            <a:cxnLst/>
            <a:rect l="l" t="t" r="r" b="b"/>
            <a:pathLst>
              <a:path w="523240">
                <a:moveTo>
                  <a:pt x="0" y="0"/>
                </a:moveTo>
                <a:lnTo>
                  <a:pt x="522745" y="0"/>
                </a:lnTo>
              </a:path>
            </a:pathLst>
          </a:custGeom>
          <a:ln w="8889">
            <a:solidFill>
              <a:srgbClr val="009A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1524001" y="746125"/>
            <a:ext cx="505459" cy="0"/>
          </a:xfrm>
          <a:custGeom>
            <a:avLst/>
            <a:gdLst/>
            <a:ahLst/>
            <a:cxnLst/>
            <a:rect l="l" t="t" r="r" b="b"/>
            <a:pathLst>
              <a:path w="505459">
                <a:moveTo>
                  <a:pt x="0" y="0"/>
                </a:moveTo>
                <a:lnTo>
                  <a:pt x="504871" y="0"/>
                </a:lnTo>
              </a:path>
            </a:pathLst>
          </a:custGeom>
          <a:ln w="8890">
            <a:solidFill>
              <a:srgbClr val="009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1524001" y="755650"/>
            <a:ext cx="487045" cy="0"/>
          </a:xfrm>
          <a:custGeom>
            <a:avLst/>
            <a:gdLst/>
            <a:ahLst/>
            <a:cxnLst/>
            <a:rect l="l" t="t" r="r" b="b"/>
            <a:pathLst>
              <a:path w="487045">
                <a:moveTo>
                  <a:pt x="0" y="0"/>
                </a:moveTo>
                <a:lnTo>
                  <a:pt x="486998" y="0"/>
                </a:lnTo>
              </a:path>
            </a:pathLst>
          </a:custGeom>
          <a:ln w="10159">
            <a:solidFill>
              <a:srgbClr val="009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1524001" y="764540"/>
            <a:ext cx="469265" cy="0"/>
          </a:xfrm>
          <a:custGeom>
            <a:avLst/>
            <a:gdLst/>
            <a:ahLst/>
            <a:cxnLst/>
            <a:rect l="l" t="t" r="r" b="b"/>
            <a:pathLst>
              <a:path w="469265">
                <a:moveTo>
                  <a:pt x="0" y="0"/>
                </a:moveTo>
                <a:lnTo>
                  <a:pt x="469124" y="0"/>
                </a:lnTo>
              </a:path>
            </a:pathLst>
          </a:custGeom>
          <a:ln w="10160">
            <a:solidFill>
              <a:srgbClr val="0097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1524000" y="773430"/>
            <a:ext cx="451484" cy="0"/>
          </a:xfrm>
          <a:custGeom>
            <a:avLst/>
            <a:gdLst/>
            <a:ahLst/>
            <a:cxnLst/>
            <a:rect l="l" t="t" r="r" b="b"/>
            <a:pathLst>
              <a:path w="451484">
                <a:moveTo>
                  <a:pt x="0" y="0"/>
                </a:moveTo>
                <a:lnTo>
                  <a:pt x="451251" y="0"/>
                </a:lnTo>
              </a:path>
            </a:pathLst>
          </a:custGeom>
          <a:ln w="10160">
            <a:solidFill>
              <a:srgbClr val="0096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1524001" y="782955"/>
            <a:ext cx="431165" cy="0"/>
          </a:xfrm>
          <a:custGeom>
            <a:avLst/>
            <a:gdLst/>
            <a:ahLst/>
            <a:cxnLst/>
            <a:rect l="l" t="t" r="r" b="b"/>
            <a:pathLst>
              <a:path w="431165">
                <a:moveTo>
                  <a:pt x="0" y="0"/>
                </a:moveTo>
                <a:lnTo>
                  <a:pt x="430824" y="0"/>
                </a:lnTo>
              </a:path>
            </a:pathLst>
          </a:custGeom>
          <a:ln w="8889">
            <a:solidFill>
              <a:srgbClr val="0095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1524000" y="792480"/>
            <a:ext cx="413384" cy="0"/>
          </a:xfrm>
          <a:custGeom>
            <a:avLst/>
            <a:gdLst/>
            <a:ahLst/>
            <a:cxnLst/>
            <a:rect l="l" t="t" r="r" b="b"/>
            <a:pathLst>
              <a:path w="413384">
                <a:moveTo>
                  <a:pt x="0" y="0"/>
                </a:moveTo>
                <a:lnTo>
                  <a:pt x="412950" y="0"/>
                </a:lnTo>
              </a:path>
            </a:pathLst>
          </a:custGeom>
          <a:ln w="10160">
            <a:solidFill>
              <a:srgbClr val="0094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1524001" y="801369"/>
            <a:ext cx="395605" cy="0"/>
          </a:xfrm>
          <a:custGeom>
            <a:avLst/>
            <a:gdLst/>
            <a:ahLst/>
            <a:cxnLst/>
            <a:rect l="l" t="t" r="r" b="b"/>
            <a:pathLst>
              <a:path w="395605">
                <a:moveTo>
                  <a:pt x="0" y="0"/>
                </a:moveTo>
                <a:lnTo>
                  <a:pt x="395076" y="0"/>
                </a:lnTo>
              </a:path>
            </a:pathLst>
          </a:custGeom>
          <a:ln w="10160">
            <a:solidFill>
              <a:srgbClr val="0093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1524000" y="810894"/>
            <a:ext cx="367030" cy="0"/>
          </a:xfrm>
          <a:custGeom>
            <a:avLst/>
            <a:gdLst/>
            <a:ahLst/>
            <a:cxnLst/>
            <a:rect l="l" t="t" r="r" b="b"/>
            <a:pathLst>
              <a:path w="367030">
                <a:moveTo>
                  <a:pt x="0" y="0"/>
                </a:moveTo>
                <a:lnTo>
                  <a:pt x="366811" y="0"/>
                </a:lnTo>
              </a:path>
            </a:pathLst>
          </a:custGeom>
          <a:ln w="8889">
            <a:solidFill>
              <a:srgbClr val="009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1524001" y="805815"/>
            <a:ext cx="376555" cy="0"/>
          </a:xfrm>
          <a:custGeom>
            <a:avLst/>
            <a:gdLst/>
            <a:ahLst/>
            <a:cxnLst/>
            <a:rect l="l" t="t" r="r" b="b"/>
            <a:pathLst>
              <a:path w="376555">
                <a:moveTo>
                  <a:pt x="0" y="0"/>
                </a:moveTo>
                <a:lnTo>
                  <a:pt x="375926" y="0"/>
                </a:lnTo>
              </a:path>
            </a:pathLst>
          </a:custGeom>
          <a:ln w="3175">
            <a:solidFill>
              <a:srgbClr val="009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1524001" y="819150"/>
            <a:ext cx="361315" cy="0"/>
          </a:xfrm>
          <a:custGeom>
            <a:avLst/>
            <a:gdLst/>
            <a:ahLst/>
            <a:cxnLst/>
            <a:rect l="l" t="t" r="r" b="b"/>
            <a:pathLst>
              <a:path w="361315">
                <a:moveTo>
                  <a:pt x="0" y="0"/>
                </a:moveTo>
                <a:lnTo>
                  <a:pt x="361212" y="0"/>
                </a:lnTo>
              </a:path>
            </a:pathLst>
          </a:custGeom>
          <a:ln w="10159">
            <a:solidFill>
              <a:srgbClr val="009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1524001" y="828675"/>
            <a:ext cx="343535" cy="0"/>
          </a:xfrm>
          <a:custGeom>
            <a:avLst/>
            <a:gdLst/>
            <a:ahLst/>
            <a:cxnLst/>
            <a:rect l="l" t="t" r="r" b="b"/>
            <a:pathLst>
              <a:path w="343535">
                <a:moveTo>
                  <a:pt x="0" y="0"/>
                </a:moveTo>
                <a:lnTo>
                  <a:pt x="343296" y="0"/>
                </a:lnTo>
              </a:path>
            </a:pathLst>
          </a:custGeom>
          <a:ln w="8890">
            <a:solidFill>
              <a:srgbClr val="0090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1524000" y="838200"/>
            <a:ext cx="327660" cy="0"/>
          </a:xfrm>
          <a:custGeom>
            <a:avLst/>
            <a:gdLst/>
            <a:ahLst/>
            <a:cxnLst/>
            <a:rect l="l" t="t" r="r" b="b"/>
            <a:pathLst>
              <a:path w="327660">
                <a:moveTo>
                  <a:pt x="0" y="0"/>
                </a:moveTo>
                <a:lnTo>
                  <a:pt x="327619" y="0"/>
                </a:lnTo>
              </a:path>
            </a:pathLst>
          </a:custGeom>
          <a:ln w="10159">
            <a:solidFill>
              <a:srgbClr val="008F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1524000" y="847089"/>
            <a:ext cx="312420" cy="0"/>
          </a:xfrm>
          <a:custGeom>
            <a:avLst/>
            <a:gdLst/>
            <a:ahLst/>
            <a:cxnLst/>
            <a:rect l="l" t="t" r="r" b="b"/>
            <a:pathLst>
              <a:path w="312420">
                <a:moveTo>
                  <a:pt x="0" y="0"/>
                </a:moveTo>
                <a:lnTo>
                  <a:pt x="311942" y="0"/>
                </a:lnTo>
              </a:path>
            </a:pathLst>
          </a:custGeom>
          <a:ln w="10160">
            <a:solidFill>
              <a:srgbClr val="008E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1524001" y="855980"/>
            <a:ext cx="296545" cy="0"/>
          </a:xfrm>
          <a:custGeom>
            <a:avLst/>
            <a:gdLst/>
            <a:ahLst/>
            <a:cxnLst/>
            <a:rect l="l" t="t" r="r" b="b"/>
            <a:pathLst>
              <a:path w="296545">
                <a:moveTo>
                  <a:pt x="0" y="0"/>
                </a:moveTo>
                <a:lnTo>
                  <a:pt x="296265" y="0"/>
                </a:lnTo>
              </a:path>
            </a:pathLst>
          </a:custGeom>
          <a:ln w="10160">
            <a:solidFill>
              <a:srgbClr val="008D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1524000" y="864869"/>
            <a:ext cx="280670" cy="0"/>
          </a:xfrm>
          <a:custGeom>
            <a:avLst/>
            <a:gdLst/>
            <a:ahLst/>
            <a:cxnLst/>
            <a:rect l="l" t="t" r="r" b="b"/>
            <a:pathLst>
              <a:path w="280670">
                <a:moveTo>
                  <a:pt x="0" y="0"/>
                </a:moveTo>
                <a:lnTo>
                  <a:pt x="280588" y="0"/>
                </a:lnTo>
              </a:path>
            </a:pathLst>
          </a:custGeom>
          <a:ln w="10160">
            <a:solidFill>
              <a:srgbClr val="008C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1524000" y="874394"/>
            <a:ext cx="262890" cy="0"/>
          </a:xfrm>
          <a:custGeom>
            <a:avLst/>
            <a:gdLst/>
            <a:ahLst/>
            <a:cxnLst/>
            <a:rect l="l" t="t" r="r" b="b"/>
            <a:pathLst>
              <a:path w="262890">
                <a:moveTo>
                  <a:pt x="0" y="0"/>
                </a:moveTo>
                <a:lnTo>
                  <a:pt x="262671" y="0"/>
                </a:lnTo>
              </a:path>
            </a:pathLst>
          </a:custGeom>
          <a:ln w="8889">
            <a:solidFill>
              <a:srgbClr val="008B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1524000" y="878840"/>
            <a:ext cx="246994" cy="149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5927320" y="2540"/>
            <a:ext cx="4740910" cy="0"/>
          </a:xfrm>
          <a:custGeom>
            <a:avLst/>
            <a:gdLst/>
            <a:ahLst/>
            <a:cxnLst/>
            <a:rect l="l" t="t" r="r" b="b"/>
            <a:pathLst>
              <a:path w="4740909">
                <a:moveTo>
                  <a:pt x="0" y="0"/>
                </a:moveTo>
                <a:lnTo>
                  <a:pt x="4740679" y="0"/>
                </a:lnTo>
              </a:path>
            </a:pathLst>
          </a:custGeom>
          <a:ln w="5079">
            <a:solidFill>
              <a:srgbClr val="009A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5938232" y="10795"/>
            <a:ext cx="4730115" cy="0"/>
          </a:xfrm>
          <a:custGeom>
            <a:avLst/>
            <a:gdLst/>
            <a:ahLst/>
            <a:cxnLst/>
            <a:rect l="l" t="t" r="r" b="b"/>
            <a:pathLst>
              <a:path w="4730115">
                <a:moveTo>
                  <a:pt x="0" y="0"/>
                </a:moveTo>
                <a:lnTo>
                  <a:pt x="4729768" y="0"/>
                </a:lnTo>
              </a:path>
            </a:pathLst>
          </a:custGeom>
          <a:ln w="13970">
            <a:solidFill>
              <a:srgbClr val="009A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5974599" y="23495"/>
            <a:ext cx="4693920" cy="0"/>
          </a:xfrm>
          <a:custGeom>
            <a:avLst/>
            <a:gdLst/>
            <a:ahLst/>
            <a:cxnLst/>
            <a:rect l="l" t="t" r="r" b="b"/>
            <a:pathLst>
              <a:path w="4693920">
                <a:moveTo>
                  <a:pt x="0" y="0"/>
                </a:moveTo>
                <a:lnTo>
                  <a:pt x="4693400" y="0"/>
                </a:lnTo>
              </a:path>
            </a:pathLst>
          </a:custGeom>
          <a:ln w="13970">
            <a:solidFill>
              <a:srgbClr val="009A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6014605" y="37465"/>
            <a:ext cx="4653915" cy="0"/>
          </a:xfrm>
          <a:custGeom>
            <a:avLst/>
            <a:gdLst/>
            <a:ahLst/>
            <a:cxnLst/>
            <a:rect l="l" t="t" r="r" b="b"/>
            <a:pathLst>
              <a:path w="4653915">
                <a:moveTo>
                  <a:pt x="0" y="0"/>
                </a:moveTo>
                <a:lnTo>
                  <a:pt x="4653395" y="0"/>
                </a:lnTo>
              </a:path>
            </a:pathLst>
          </a:custGeom>
          <a:ln w="13970">
            <a:solidFill>
              <a:srgbClr val="009B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6050973" y="50165"/>
            <a:ext cx="4617085" cy="0"/>
          </a:xfrm>
          <a:custGeom>
            <a:avLst/>
            <a:gdLst/>
            <a:ahLst/>
            <a:cxnLst/>
            <a:rect l="l" t="t" r="r" b="b"/>
            <a:pathLst>
              <a:path w="4617084">
                <a:moveTo>
                  <a:pt x="0" y="0"/>
                </a:moveTo>
                <a:lnTo>
                  <a:pt x="4617027" y="0"/>
                </a:lnTo>
              </a:path>
            </a:pathLst>
          </a:custGeom>
          <a:ln w="13970">
            <a:solidFill>
              <a:srgbClr val="009B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6090593" y="62864"/>
            <a:ext cx="4577715" cy="0"/>
          </a:xfrm>
          <a:custGeom>
            <a:avLst/>
            <a:gdLst/>
            <a:ahLst/>
            <a:cxnLst/>
            <a:rect l="l" t="t" r="r" b="b"/>
            <a:pathLst>
              <a:path w="4577715">
                <a:moveTo>
                  <a:pt x="0" y="0"/>
                </a:moveTo>
                <a:lnTo>
                  <a:pt x="4577407" y="0"/>
                </a:lnTo>
              </a:path>
            </a:pathLst>
          </a:custGeom>
          <a:ln w="13970">
            <a:solidFill>
              <a:srgbClr val="009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6132380" y="75564"/>
            <a:ext cx="4535805" cy="0"/>
          </a:xfrm>
          <a:custGeom>
            <a:avLst/>
            <a:gdLst/>
            <a:ahLst/>
            <a:cxnLst/>
            <a:rect l="l" t="t" r="r" b="b"/>
            <a:pathLst>
              <a:path w="4535805">
                <a:moveTo>
                  <a:pt x="0" y="0"/>
                </a:moveTo>
                <a:lnTo>
                  <a:pt x="4535620" y="0"/>
                </a:lnTo>
              </a:path>
            </a:pathLst>
          </a:custGeom>
          <a:ln w="13970">
            <a:solidFill>
              <a:srgbClr val="009C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6174167" y="88264"/>
            <a:ext cx="4493895" cy="0"/>
          </a:xfrm>
          <a:custGeom>
            <a:avLst/>
            <a:gdLst/>
            <a:ahLst/>
            <a:cxnLst/>
            <a:rect l="l" t="t" r="r" b="b"/>
            <a:pathLst>
              <a:path w="4493895">
                <a:moveTo>
                  <a:pt x="0" y="0"/>
                </a:moveTo>
                <a:lnTo>
                  <a:pt x="4493833" y="0"/>
                </a:lnTo>
              </a:path>
            </a:pathLst>
          </a:custGeom>
          <a:ln w="13970">
            <a:solidFill>
              <a:srgbClr val="009C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6220133" y="102235"/>
            <a:ext cx="4448175" cy="0"/>
          </a:xfrm>
          <a:custGeom>
            <a:avLst/>
            <a:gdLst/>
            <a:ahLst/>
            <a:cxnLst/>
            <a:rect l="l" t="t" r="r" b="b"/>
            <a:pathLst>
              <a:path w="4448175">
                <a:moveTo>
                  <a:pt x="0" y="0"/>
                </a:moveTo>
                <a:lnTo>
                  <a:pt x="4447867" y="0"/>
                </a:lnTo>
              </a:path>
            </a:pathLst>
          </a:custGeom>
          <a:ln w="13970">
            <a:solidFill>
              <a:srgbClr val="009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6261920" y="114935"/>
            <a:ext cx="4406265" cy="0"/>
          </a:xfrm>
          <a:custGeom>
            <a:avLst/>
            <a:gdLst/>
            <a:ahLst/>
            <a:cxnLst/>
            <a:rect l="l" t="t" r="r" b="b"/>
            <a:pathLst>
              <a:path w="4406265">
                <a:moveTo>
                  <a:pt x="0" y="0"/>
                </a:moveTo>
                <a:lnTo>
                  <a:pt x="4406080" y="0"/>
                </a:lnTo>
              </a:path>
            </a:pathLst>
          </a:custGeom>
          <a:ln w="13970">
            <a:solidFill>
              <a:srgbClr val="009D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6303707" y="127635"/>
            <a:ext cx="4364355" cy="0"/>
          </a:xfrm>
          <a:custGeom>
            <a:avLst/>
            <a:gdLst/>
            <a:ahLst/>
            <a:cxnLst/>
            <a:rect l="l" t="t" r="r" b="b"/>
            <a:pathLst>
              <a:path w="4364355">
                <a:moveTo>
                  <a:pt x="0" y="0"/>
                </a:moveTo>
                <a:lnTo>
                  <a:pt x="4364293" y="0"/>
                </a:lnTo>
              </a:path>
            </a:pathLst>
          </a:custGeom>
          <a:ln w="13970">
            <a:solidFill>
              <a:srgbClr val="009D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6347542" y="140335"/>
            <a:ext cx="4320540" cy="0"/>
          </a:xfrm>
          <a:custGeom>
            <a:avLst/>
            <a:gdLst/>
            <a:ahLst/>
            <a:cxnLst/>
            <a:rect l="l" t="t" r="r" b="b"/>
            <a:pathLst>
              <a:path w="4320540">
                <a:moveTo>
                  <a:pt x="0" y="0"/>
                </a:moveTo>
                <a:lnTo>
                  <a:pt x="4320458" y="0"/>
                </a:lnTo>
              </a:path>
            </a:pathLst>
          </a:custGeom>
          <a:ln w="13970">
            <a:solidFill>
              <a:srgbClr val="009E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6393425" y="153035"/>
            <a:ext cx="4274820" cy="0"/>
          </a:xfrm>
          <a:custGeom>
            <a:avLst/>
            <a:gdLst/>
            <a:ahLst/>
            <a:cxnLst/>
            <a:rect l="l" t="t" r="r" b="b"/>
            <a:pathLst>
              <a:path w="4274820">
                <a:moveTo>
                  <a:pt x="0" y="0"/>
                </a:moveTo>
                <a:lnTo>
                  <a:pt x="4274574" y="0"/>
                </a:lnTo>
              </a:path>
            </a:pathLst>
          </a:custGeom>
          <a:ln w="13970">
            <a:solidFill>
              <a:srgbClr val="009E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6443899" y="167004"/>
            <a:ext cx="4224655" cy="0"/>
          </a:xfrm>
          <a:custGeom>
            <a:avLst/>
            <a:gdLst/>
            <a:ahLst/>
            <a:cxnLst/>
            <a:rect l="l" t="t" r="r" b="b"/>
            <a:pathLst>
              <a:path w="4224655">
                <a:moveTo>
                  <a:pt x="0" y="0"/>
                </a:moveTo>
                <a:lnTo>
                  <a:pt x="4224101" y="0"/>
                </a:lnTo>
              </a:path>
            </a:pathLst>
          </a:custGeom>
          <a:ln w="13970">
            <a:solidFill>
              <a:srgbClr val="009E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6489781" y="179704"/>
            <a:ext cx="4178300" cy="0"/>
          </a:xfrm>
          <a:custGeom>
            <a:avLst/>
            <a:gdLst/>
            <a:ahLst/>
            <a:cxnLst/>
            <a:rect l="l" t="t" r="r" b="b"/>
            <a:pathLst>
              <a:path w="4178300">
                <a:moveTo>
                  <a:pt x="0" y="0"/>
                </a:moveTo>
                <a:lnTo>
                  <a:pt x="4178218" y="0"/>
                </a:lnTo>
              </a:path>
            </a:pathLst>
          </a:custGeom>
          <a:ln w="13970">
            <a:solidFill>
              <a:srgbClr val="009F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6535666" y="192404"/>
            <a:ext cx="4132579" cy="0"/>
          </a:xfrm>
          <a:custGeom>
            <a:avLst/>
            <a:gdLst/>
            <a:ahLst/>
            <a:cxnLst/>
            <a:rect l="l" t="t" r="r" b="b"/>
            <a:pathLst>
              <a:path w="4132579">
                <a:moveTo>
                  <a:pt x="0" y="0"/>
                </a:moveTo>
                <a:lnTo>
                  <a:pt x="4132334" y="0"/>
                </a:lnTo>
              </a:path>
            </a:pathLst>
          </a:custGeom>
          <a:ln w="13970">
            <a:solidFill>
              <a:srgbClr val="009F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6581549" y="205104"/>
            <a:ext cx="4060190" cy="0"/>
          </a:xfrm>
          <a:custGeom>
            <a:avLst/>
            <a:gdLst/>
            <a:ahLst/>
            <a:cxnLst/>
            <a:rect l="l" t="t" r="r" b="b"/>
            <a:pathLst>
              <a:path w="4060190">
                <a:moveTo>
                  <a:pt x="0" y="0"/>
                </a:moveTo>
                <a:lnTo>
                  <a:pt x="4059666" y="0"/>
                </a:lnTo>
              </a:path>
            </a:pathLst>
          </a:custGeom>
          <a:ln w="13970">
            <a:solidFill>
              <a:srgbClr val="00A0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6627434" y="217804"/>
            <a:ext cx="3969385" cy="0"/>
          </a:xfrm>
          <a:custGeom>
            <a:avLst/>
            <a:gdLst/>
            <a:ahLst/>
            <a:cxnLst/>
            <a:rect l="l" t="t" r="r" b="b"/>
            <a:pathLst>
              <a:path w="3969384">
                <a:moveTo>
                  <a:pt x="0" y="0"/>
                </a:moveTo>
                <a:lnTo>
                  <a:pt x="3969141" y="0"/>
                </a:lnTo>
              </a:path>
            </a:pathLst>
          </a:custGeom>
          <a:ln w="13970">
            <a:solidFill>
              <a:srgbClr val="00A0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6677905" y="231775"/>
            <a:ext cx="3869690" cy="0"/>
          </a:xfrm>
          <a:custGeom>
            <a:avLst/>
            <a:gdLst/>
            <a:ahLst/>
            <a:cxnLst/>
            <a:rect l="l" t="t" r="r" b="b"/>
            <a:pathLst>
              <a:path w="3869690">
                <a:moveTo>
                  <a:pt x="0" y="0"/>
                </a:moveTo>
                <a:lnTo>
                  <a:pt x="3869564" y="0"/>
                </a:lnTo>
              </a:path>
            </a:pathLst>
          </a:custGeom>
          <a:ln w="13969">
            <a:solidFill>
              <a:srgbClr val="00A0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6723789" y="244475"/>
            <a:ext cx="3779520" cy="0"/>
          </a:xfrm>
          <a:custGeom>
            <a:avLst/>
            <a:gdLst/>
            <a:ahLst/>
            <a:cxnLst/>
            <a:rect l="l" t="t" r="r" b="b"/>
            <a:pathLst>
              <a:path w="3779520">
                <a:moveTo>
                  <a:pt x="0" y="0"/>
                </a:moveTo>
                <a:lnTo>
                  <a:pt x="3779040" y="0"/>
                </a:lnTo>
              </a:path>
            </a:pathLst>
          </a:custGeom>
          <a:ln w="13969">
            <a:solidFill>
              <a:srgbClr val="00A1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6769674" y="257175"/>
            <a:ext cx="3688715" cy="0"/>
          </a:xfrm>
          <a:custGeom>
            <a:avLst/>
            <a:gdLst/>
            <a:ahLst/>
            <a:cxnLst/>
            <a:rect l="l" t="t" r="r" b="b"/>
            <a:pathLst>
              <a:path w="3688715">
                <a:moveTo>
                  <a:pt x="0" y="0"/>
                </a:moveTo>
                <a:lnTo>
                  <a:pt x="3688516" y="0"/>
                </a:lnTo>
              </a:path>
            </a:pathLst>
          </a:custGeom>
          <a:ln w="13969">
            <a:solidFill>
              <a:srgbClr val="00A1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6815558" y="269875"/>
            <a:ext cx="3598545" cy="0"/>
          </a:xfrm>
          <a:custGeom>
            <a:avLst/>
            <a:gdLst/>
            <a:ahLst/>
            <a:cxnLst/>
            <a:rect l="l" t="t" r="r" b="b"/>
            <a:pathLst>
              <a:path w="3598545">
                <a:moveTo>
                  <a:pt x="0" y="0"/>
                </a:moveTo>
                <a:lnTo>
                  <a:pt x="3597991" y="0"/>
                </a:lnTo>
              </a:path>
            </a:pathLst>
          </a:custGeom>
          <a:ln w="13969">
            <a:solidFill>
              <a:srgbClr val="00A1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6861441" y="282575"/>
            <a:ext cx="3507740" cy="0"/>
          </a:xfrm>
          <a:custGeom>
            <a:avLst/>
            <a:gdLst/>
            <a:ahLst/>
            <a:cxnLst/>
            <a:rect l="l" t="t" r="r" b="b"/>
            <a:pathLst>
              <a:path w="3507740">
                <a:moveTo>
                  <a:pt x="0" y="0"/>
                </a:moveTo>
                <a:lnTo>
                  <a:pt x="3507467" y="0"/>
                </a:lnTo>
              </a:path>
            </a:pathLst>
          </a:custGeom>
          <a:ln w="13969">
            <a:solidFill>
              <a:srgbClr val="00A2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6911914" y="296545"/>
            <a:ext cx="3408045" cy="0"/>
          </a:xfrm>
          <a:custGeom>
            <a:avLst/>
            <a:gdLst/>
            <a:ahLst/>
            <a:cxnLst/>
            <a:rect l="l" t="t" r="r" b="b"/>
            <a:pathLst>
              <a:path w="3408045">
                <a:moveTo>
                  <a:pt x="0" y="0"/>
                </a:moveTo>
                <a:lnTo>
                  <a:pt x="3407890" y="0"/>
                </a:lnTo>
              </a:path>
            </a:pathLst>
          </a:custGeom>
          <a:ln w="13970">
            <a:solidFill>
              <a:srgbClr val="00A2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6957798" y="309245"/>
            <a:ext cx="3317875" cy="0"/>
          </a:xfrm>
          <a:custGeom>
            <a:avLst/>
            <a:gdLst/>
            <a:ahLst/>
            <a:cxnLst/>
            <a:rect l="l" t="t" r="r" b="b"/>
            <a:pathLst>
              <a:path w="3317875">
                <a:moveTo>
                  <a:pt x="0" y="0"/>
                </a:moveTo>
                <a:lnTo>
                  <a:pt x="3317366" y="0"/>
                </a:lnTo>
              </a:path>
            </a:pathLst>
          </a:custGeom>
          <a:ln w="13970">
            <a:solidFill>
              <a:srgbClr val="00A3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7003681" y="321945"/>
            <a:ext cx="3227070" cy="0"/>
          </a:xfrm>
          <a:custGeom>
            <a:avLst/>
            <a:gdLst/>
            <a:ahLst/>
            <a:cxnLst/>
            <a:rect l="l" t="t" r="r" b="b"/>
            <a:pathLst>
              <a:path w="3227070">
                <a:moveTo>
                  <a:pt x="0" y="0"/>
                </a:moveTo>
                <a:lnTo>
                  <a:pt x="3226841" y="0"/>
                </a:lnTo>
              </a:path>
            </a:pathLst>
          </a:custGeom>
          <a:ln w="13970">
            <a:solidFill>
              <a:srgbClr val="00A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7052837" y="334645"/>
            <a:ext cx="3133090" cy="0"/>
          </a:xfrm>
          <a:custGeom>
            <a:avLst/>
            <a:gdLst/>
            <a:ahLst/>
            <a:cxnLst/>
            <a:rect l="l" t="t" r="r" b="b"/>
            <a:pathLst>
              <a:path w="3133090">
                <a:moveTo>
                  <a:pt x="0" y="0"/>
                </a:moveTo>
                <a:lnTo>
                  <a:pt x="3133044" y="0"/>
                </a:lnTo>
              </a:path>
            </a:pathLst>
          </a:custGeom>
          <a:ln w="13970">
            <a:solidFill>
              <a:srgbClr val="00A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7109630" y="347345"/>
            <a:ext cx="3032125" cy="0"/>
          </a:xfrm>
          <a:custGeom>
            <a:avLst/>
            <a:gdLst/>
            <a:ahLst/>
            <a:cxnLst/>
            <a:rect l="l" t="t" r="r" b="b"/>
            <a:pathLst>
              <a:path w="3032125">
                <a:moveTo>
                  <a:pt x="0" y="0"/>
                </a:moveTo>
                <a:lnTo>
                  <a:pt x="3031612" y="0"/>
                </a:lnTo>
              </a:path>
            </a:pathLst>
          </a:custGeom>
          <a:ln w="13970">
            <a:solidFill>
              <a:srgbClr val="00A4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7172102" y="361315"/>
            <a:ext cx="2920365" cy="0"/>
          </a:xfrm>
          <a:custGeom>
            <a:avLst/>
            <a:gdLst/>
            <a:ahLst/>
            <a:cxnLst/>
            <a:rect l="l" t="t" r="r" b="b"/>
            <a:pathLst>
              <a:path w="2920365">
                <a:moveTo>
                  <a:pt x="0" y="0"/>
                </a:moveTo>
                <a:lnTo>
                  <a:pt x="2920036" y="0"/>
                </a:lnTo>
              </a:path>
            </a:pathLst>
          </a:custGeom>
          <a:ln w="13970">
            <a:solidFill>
              <a:srgbClr val="00A4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7228894" y="374015"/>
            <a:ext cx="2818765" cy="0"/>
          </a:xfrm>
          <a:custGeom>
            <a:avLst/>
            <a:gdLst/>
            <a:ahLst/>
            <a:cxnLst/>
            <a:rect l="l" t="t" r="r" b="b"/>
            <a:pathLst>
              <a:path w="2818765">
                <a:moveTo>
                  <a:pt x="0" y="0"/>
                </a:moveTo>
                <a:lnTo>
                  <a:pt x="2818603" y="0"/>
                </a:lnTo>
              </a:path>
            </a:pathLst>
          </a:custGeom>
          <a:ln w="13970">
            <a:solidFill>
              <a:srgbClr val="00A4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7285686" y="386715"/>
            <a:ext cx="2717165" cy="0"/>
          </a:xfrm>
          <a:custGeom>
            <a:avLst/>
            <a:gdLst/>
            <a:ahLst/>
            <a:cxnLst/>
            <a:rect l="l" t="t" r="r" b="b"/>
            <a:pathLst>
              <a:path w="2717165">
                <a:moveTo>
                  <a:pt x="0" y="0"/>
                </a:moveTo>
                <a:lnTo>
                  <a:pt x="2717170" y="0"/>
                </a:lnTo>
              </a:path>
            </a:pathLst>
          </a:custGeom>
          <a:ln w="13970">
            <a:solidFill>
              <a:srgbClr val="00A5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7342478" y="399415"/>
            <a:ext cx="2616200" cy="0"/>
          </a:xfrm>
          <a:custGeom>
            <a:avLst/>
            <a:gdLst/>
            <a:ahLst/>
            <a:cxnLst/>
            <a:rect l="l" t="t" r="r" b="b"/>
            <a:pathLst>
              <a:path w="2616200">
                <a:moveTo>
                  <a:pt x="0" y="0"/>
                </a:moveTo>
                <a:lnTo>
                  <a:pt x="2615737" y="0"/>
                </a:lnTo>
              </a:path>
            </a:pathLst>
          </a:custGeom>
          <a:ln w="13970">
            <a:solidFill>
              <a:srgbClr val="00A5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7399270" y="412750"/>
            <a:ext cx="2514600" cy="0"/>
          </a:xfrm>
          <a:custGeom>
            <a:avLst/>
            <a:gdLst/>
            <a:ahLst/>
            <a:cxnLst/>
            <a:rect l="l" t="t" r="r" b="b"/>
            <a:pathLst>
              <a:path w="2514600">
                <a:moveTo>
                  <a:pt x="0" y="0"/>
                </a:moveTo>
                <a:lnTo>
                  <a:pt x="2514305" y="0"/>
                </a:lnTo>
              </a:path>
            </a:pathLst>
          </a:custGeom>
          <a:ln w="15240">
            <a:solidFill>
              <a:srgbClr val="00A6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7461741" y="426084"/>
            <a:ext cx="2402840" cy="0"/>
          </a:xfrm>
          <a:custGeom>
            <a:avLst/>
            <a:gdLst/>
            <a:ahLst/>
            <a:cxnLst/>
            <a:rect l="l" t="t" r="r" b="b"/>
            <a:pathLst>
              <a:path w="2402840">
                <a:moveTo>
                  <a:pt x="0" y="0"/>
                </a:moveTo>
                <a:lnTo>
                  <a:pt x="2402729" y="0"/>
                </a:lnTo>
              </a:path>
            </a:pathLst>
          </a:custGeom>
          <a:ln w="13970">
            <a:solidFill>
              <a:srgbClr val="00A6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7518535" y="438784"/>
            <a:ext cx="2301875" cy="0"/>
          </a:xfrm>
          <a:custGeom>
            <a:avLst/>
            <a:gdLst/>
            <a:ahLst/>
            <a:cxnLst/>
            <a:rect l="l" t="t" r="r" b="b"/>
            <a:pathLst>
              <a:path w="2301875">
                <a:moveTo>
                  <a:pt x="0" y="0"/>
                </a:moveTo>
                <a:lnTo>
                  <a:pt x="2301296" y="0"/>
                </a:lnTo>
              </a:path>
            </a:pathLst>
          </a:custGeom>
          <a:ln w="13970">
            <a:solidFill>
              <a:srgbClr val="00A6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7575327" y="451484"/>
            <a:ext cx="2200275" cy="0"/>
          </a:xfrm>
          <a:custGeom>
            <a:avLst/>
            <a:gdLst/>
            <a:ahLst/>
            <a:cxnLst/>
            <a:rect l="l" t="t" r="r" b="b"/>
            <a:pathLst>
              <a:path w="2200275">
                <a:moveTo>
                  <a:pt x="0" y="0"/>
                </a:moveTo>
                <a:lnTo>
                  <a:pt x="2199863" y="0"/>
                </a:lnTo>
              </a:path>
            </a:pathLst>
          </a:custGeom>
          <a:ln w="13970">
            <a:solidFill>
              <a:srgbClr val="00A7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7632119" y="464184"/>
            <a:ext cx="2085975" cy="0"/>
          </a:xfrm>
          <a:custGeom>
            <a:avLst/>
            <a:gdLst/>
            <a:ahLst/>
            <a:cxnLst/>
            <a:rect l="l" t="t" r="r" b="b"/>
            <a:pathLst>
              <a:path w="2085975">
                <a:moveTo>
                  <a:pt x="0" y="0"/>
                </a:moveTo>
                <a:lnTo>
                  <a:pt x="2085677" y="0"/>
                </a:lnTo>
              </a:path>
            </a:pathLst>
          </a:custGeom>
          <a:ln w="13970">
            <a:solidFill>
              <a:srgbClr val="00A7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7688911" y="477519"/>
            <a:ext cx="1971675" cy="0"/>
          </a:xfrm>
          <a:custGeom>
            <a:avLst/>
            <a:gdLst/>
            <a:ahLst/>
            <a:cxnLst/>
            <a:rect l="l" t="t" r="r" b="b"/>
            <a:pathLst>
              <a:path w="1971675">
                <a:moveTo>
                  <a:pt x="0" y="0"/>
                </a:moveTo>
                <a:lnTo>
                  <a:pt x="1971490" y="0"/>
                </a:lnTo>
              </a:path>
            </a:pathLst>
          </a:custGeom>
          <a:ln w="15239">
            <a:solidFill>
              <a:srgbClr val="00A7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7751383" y="490855"/>
            <a:ext cx="1845945" cy="0"/>
          </a:xfrm>
          <a:custGeom>
            <a:avLst/>
            <a:gdLst/>
            <a:ahLst/>
            <a:cxnLst/>
            <a:rect l="l" t="t" r="r" b="b"/>
            <a:pathLst>
              <a:path w="1845945">
                <a:moveTo>
                  <a:pt x="0" y="0"/>
                </a:moveTo>
                <a:lnTo>
                  <a:pt x="1845885" y="0"/>
                </a:lnTo>
              </a:path>
            </a:pathLst>
          </a:custGeom>
          <a:ln w="13969">
            <a:solidFill>
              <a:srgbClr val="00A8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7808174" y="503555"/>
            <a:ext cx="1732280" cy="0"/>
          </a:xfrm>
          <a:custGeom>
            <a:avLst/>
            <a:gdLst/>
            <a:ahLst/>
            <a:cxnLst/>
            <a:rect l="l" t="t" r="r" b="b"/>
            <a:pathLst>
              <a:path w="1732279">
                <a:moveTo>
                  <a:pt x="0" y="0"/>
                </a:moveTo>
                <a:lnTo>
                  <a:pt x="1731699" y="0"/>
                </a:lnTo>
              </a:path>
            </a:pathLst>
          </a:custGeom>
          <a:ln w="13969">
            <a:solidFill>
              <a:srgbClr val="00A8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7873249" y="516255"/>
            <a:ext cx="1609725" cy="0"/>
          </a:xfrm>
          <a:custGeom>
            <a:avLst/>
            <a:gdLst/>
            <a:ahLst/>
            <a:cxnLst/>
            <a:rect l="l" t="t" r="r" b="b"/>
            <a:pathLst>
              <a:path w="1609725">
                <a:moveTo>
                  <a:pt x="0" y="0"/>
                </a:moveTo>
                <a:lnTo>
                  <a:pt x="1609231" y="0"/>
                </a:lnTo>
              </a:path>
            </a:pathLst>
          </a:custGeom>
          <a:ln w="13969">
            <a:solidFill>
              <a:srgbClr val="00A9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7950745" y="528955"/>
            <a:ext cx="1458595" cy="0"/>
          </a:xfrm>
          <a:custGeom>
            <a:avLst/>
            <a:gdLst/>
            <a:ahLst/>
            <a:cxnLst/>
            <a:rect l="l" t="t" r="r" b="b"/>
            <a:pathLst>
              <a:path w="1458595">
                <a:moveTo>
                  <a:pt x="0" y="0"/>
                </a:moveTo>
                <a:lnTo>
                  <a:pt x="1458530" y="0"/>
                </a:lnTo>
              </a:path>
            </a:pathLst>
          </a:custGeom>
          <a:ln w="13969">
            <a:solidFill>
              <a:srgbClr val="00A9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8035991" y="542925"/>
            <a:ext cx="1290955" cy="0"/>
          </a:xfrm>
          <a:custGeom>
            <a:avLst/>
            <a:gdLst/>
            <a:ahLst/>
            <a:cxnLst/>
            <a:rect l="l" t="t" r="r" b="b"/>
            <a:pathLst>
              <a:path w="1290954">
                <a:moveTo>
                  <a:pt x="0" y="0"/>
                </a:moveTo>
                <a:lnTo>
                  <a:pt x="1290828" y="0"/>
                </a:lnTo>
              </a:path>
            </a:pathLst>
          </a:custGeom>
          <a:ln w="13970">
            <a:solidFill>
              <a:srgbClr val="00A9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8113486" y="555625"/>
            <a:ext cx="1138555" cy="0"/>
          </a:xfrm>
          <a:custGeom>
            <a:avLst/>
            <a:gdLst/>
            <a:ahLst/>
            <a:cxnLst/>
            <a:rect l="l" t="t" r="r" b="b"/>
            <a:pathLst>
              <a:path w="1138554">
                <a:moveTo>
                  <a:pt x="0" y="0"/>
                </a:moveTo>
                <a:lnTo>
                  <a:pt x="1138371" y="0"/>
                </a:lnTo>
              </a:path>
            </a:pathLst>
          </a:custGeom>
          <a:ln w="13970">
            <a:solidFill>
              <a:srgbClr val="00AA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8190982" y="568325"/>
            <a:ext cx="986155" cy="0"/>
          </a:xfrm>
          <a:custGeom>
            <a:avLst/>
            <a:gdLst/>
            <a:ahLst/>
            <a:cxnLst/>
            <a:rect l="l" t="t" r="r" b="b"/>
            <a:pathLst>
              <a:path w="986154">
                <a:moveTo>
                  <a:pt x="0" y="0"/>
                </a:moveTo>
                <a:lnTo>
                  <a:pt x="985914" y="0"/>
                </a:lnTo>
              </a:path>
            </a:pathLst>
          </a:custGeom>
          <a:ln w="13970">
            <a:solidFill>
              <a:srgbClr val="00AA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8304531" y="581025"/>
            <a:ext cx="752475" cy="0"/>
          </a:xfrm>
          <a:custGeom>
            <a:avLst/>
            <a:gdLst/>
            <a:ahLst/>
            <a:cxnLst/>
            <a:rect l="l" t="t" r="r" b="b"/>
            <a:pathLst>
              <a:path w="752475">
                <a:moveTo>
                  <a:pt x="0" y="0"/>
                </a:moveTo>
                <a:lnTo>
                  <a:pt x="752398" y="0"/>
                </a:lnTo>
              </a:path>
            </a:pathLst>
          </a:custGeom>
          <a:ln w="13970">
            <a:solidFill>
              <a:srgbClr val="00AA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8627744" y="598169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3982" y="0"/>
                </a:lnTo>
              </a:path>
            </a:pathLst>
          </a:custGeom>
          <a:ln w="3175">
            <a:solidFill>
              <a:srgbClr val="00AB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8538421" y="595630"/>
            <a:ext cx="280670" cy="0"/>
          </a:xfrm>
          <a:custGeom>
            <a:avLst/>
            <a:gdLst/>
            <a:ahLst/>
            <a:cxnLst/>
            <a:rect l="l" t="t" r="r" b="b"/>
            <a:pathLst>
              <a:path w="280670">
                <a:moveTo>
                  <a:pt x="0" y="0"/>
                </a:moveTo>
                <a:lnTo>
                  <a:pt x="280140" y="0"/>
                </a:lnTo>
              </a:path>
            </a:pathLst>
          </a:custGeom>
          <a:ln w="3175">
            <a:solidFill>
              <a:srgbClr val="00AB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8483388" y="590550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082" y="0"/>
                </a:lnTo>
              </a:path>
            </a:pathLst>
          </a:custGeom>
          <a:ln w="7619">
            <a:solidFill>
              <a:srgbClr val="00AB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1527810" y="203200"/>
            <a:ext cx="9133840" cy="647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1600200" y="247651"/>
            <a:ext cx="9144000" cy="5613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 txBox="1">
            <a:spLocks noGrp="1"/>
          </p:cNvSpPr>
          <p:nvPr>
            <p:ph type="title"/>
          </p:nvPr>
        </p:nvSpPr>
        <p:spPr>
          <a:xfrm>
            <a:off x="1601470" y="1177290"/>
            <a:ext cx="8717915" cy="203581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spc="-5" dirty="0">
                <a:solidFill>
                  <a:srgbClr val="944C8A"/>
                </a:solidFill>
                <a:latin typeface="Calibri"/>
                <a:cs typeface="Calibri"/>
              </a:rPr>
              <a:t>HYPERTENSION</a:t>
            </a:r>
            <a:endParaRPr sz="36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6794500" algn="l"/>
              </a:tabLst>
            </a:pPr>
            <a:r>
              <a:rPr sz="3200" spc="-5" dirty="0">
                <a:solidFill>
                  <a:srgbClr val="000000"/>
                </a:solidFill>
              </a:rPr>
              <a:t>It is defined </a:t>
            </a:r>
            <a:r>
              <a:rPr sz="3200" dirty="0">
                <a:solidFill>
                  <a:srgbClr val="000000"/>
                </a:solidFill>
              </a:rPr>
              <a:t>as a physiologic condition </a:t>
            </a:r>
            <a:r>
              <a:rPr sz="3200" spc="-5" dirty="0">
                <a:solidFill>
                  <a:srgbClr val="000000"/>
                </a:solidFill>
              </a:rPr>
              <a:t>where there is  an </a:t>
            </a:r>
            <a:r>
              <a:rPr sz="3200" dirty="0">
                <a:solidFill>
                  <a:srgbClr val="000000"/>
                </a:solidFill>
              </a:rPr>
              <a:t>increase </a:t>
            </a:r>
            <a:r>
              <a:rPr sz="3200" spc="-5" dirty="0">
                <a:solidFill>
                  <a:srgbClr val="000000"/>
                </a:solidFill>
              </a:rPr>
              <a:t>in the </a:t>
            </a:r>
            <a:r>
              <a:rPr sz="3200" dirty="0">
                <a:solidFill>
                  <a:srgbClr val="000000"/>
                </a:solidFill>
              </a:rPr>
              <a:t>arterial</a:t>
            </a:r>
            <a:r>
              <a:rPr sz="3200" spc="55" dirty="0">
                <a:solidFill>
                  <a:srgbClr val="000000"/>
                </a:solidFill>
              </a:rPr>
              <a:t> </a:t>
            </a:r>
            <a:r>
              <a:rPr sz="3200" spc="-5" dirty="0">
                <a:solidFill>
                  <a:srgbClr val="000000"/>
                </a:solidFill>
              </a:rPr>
              <a:t>blood</a:t>
            </a:r>
            <a:r>
              <a:rPr sz="3200" spc="15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pressure	above  </a:t>
            </a:r>
            <a:r>
              <a:rPr sz="3200" spc="-5" dirty="0">
                <a:solidFill>
                  <a:srgbClr val="000000"/>
                </a:solidFill>
              </a:rPr>
              <a:t>normal.</a:t>
            </a:r>
            <a:endParaRPr sz="3200"/>
          </a:p>
        </p:txBody>
      </p:sp>
      <p:sp>
        <p:nvSpPr>
          <p:cNvPr id="269" name="object 269"/>
          <p:cNvSpPr txBox="1"/>
          <p:nvPr/>
        </p:nvSpPr>
        <p:spPr>
          <a:xfrm>
            <a:off x="1601469" y="3675380"/>
            <a:ext cx="5955030" cy="19979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5575" indent="-143510">
              <a:spcBef>
                <a:spcPts val="100"/>
              </a:spcBef>
              <a:buSzPct val="96875"/>
              <a:buFont typeface="Arial"/>
              <a:buChar char="•"/>
              <a:tabLst>
                <a:tab pos="156210" algn="l"/>
                <a:tab pos="1597660" algn="l"/>
              </a:tabLst>
            </a:pPr>
            <a:r>
              <a:rPr sz="3200" spc="-5" dirty="0">
                <a:latin typeface="Times New Roman"/>
                <a:cs typeface="Times New Roman"/>
              </a:rPr>
              <a:t>Normal	B.P is 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120/80 </a:t>
            </a:r>
            <a:r>
              <a:rPr sz="3200" spc="-5" dirty="0">
                <a:latin typeface="Times New Roman"/>
                <a:cs typeface="Times New Roman"/>
              </a:rPr>
              <a:t>mm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Hg.</a:t>
            </a:r>
            <a:endParaRPr sz="3200">
              <a:latin typeface="Times New Roman"/>
              <a:cs typeface="Times New Roman"/>
            </a:endParaRPr>
          </a:p>
          <a:p>
            <a:pPr>
              <a:spcBef>
                <a:spcPts val="35"/>
              </a:spcBef>
              <a:buFont typeface="Arial"/>
              <a:buChar char="•"/>
            </a:pPr>
            <a:endParaRPr sz="3300">
              <a:latin typeface="Times New Roman"/>
              <a:cs typeface="Times New Roman"/>
            </a:endParaRPr>
          </a:p>
          <a:p>
            <a:pPr marL="155575" indent="-143510">
              <a:buSzPct val="96875"/>
              <a:buFont typeface="Arial"/>
              <a:buChar char="•"/>
              <a:tabLst>
                <a:tab pos="156210" algn="l"/>
              </a:tabLst>
            </a:pPr>
            <a:r>
              <a:rPr sz="3200" dirty="0">
                <a:latin typeface="Times New Roman"/>
                <a:cs typeface="Times New Roman"/>
              </a:rPr>
              <a:t>An </a:t>
            </a:r>
            <a:r>
              <a:rPr sz="3200" spc="-5" dirty="0">
                <a:latin typeface="Times New Roman"/>
                <a:cs typeface="Times New Roman"/>
              </a:rPr>
              <a:t>individual is </a:t>
            </a:r>
            <a:r>
              <a:rPr sz="3200" dirty="0">
                <a:latin typeface="Times New Roman"/>
                <a:cs typeface="Times New Roman"/>
              </a:rPr>
              <a:t>hypertensive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when</a:t>
            </a:r>
            <a:endParaRPr sz="3200">
              <a:latin typeface="Times New Roman"/>
              <a:cs typeface="Times New Roman"/>
            </a:endParaRPr>
          </a:p>
          <a:p>
            <a:pPr marL="12700">
              <a:tabLst>
                <a:tab pos="1189355" algn="l"/>
              </a:tabLst>
            </a:pPr>
            <a:r>
              <a:rPr sz="3200" spc="-5" dirty="0">
                <a:latin typeface="Times New Roman"/>
                <a:cs typeface="Times New Roman"/>
              </a:rPr>
              <a:t>B.P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is	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&gt;140/90 </a:t>
            </a:r>
            <a:r>
              <a:rPr sz="3200" spc="-10" dirty="0">
                <a:latin typeface="Times New Roman"/>
                <a:cs typeface="Times New Roman"/>
              </a:rPr>
              <a:t>mm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Hg.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70" name="object 270"/>
          <p:cNvSpPr/>
          <p:nvPr/>
        </p:nvSpPr>
        <p:spPr>
          <a:xfrm>
            <a:off x="7543800" y="3886200"/>
            <a:ext cx="3124200" cy="27432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635"/>
            <a:ext cx="4046854" cy="0"/>
          </a:xfrm>
          <a:custGeom>
            <a:avLst/>
            <a:gdLst/>
            <a:ahLst/>
            <a:cxnLst/>
            <a:rect l="l" t="t" r="r" b="b"/>
            <a:pathLst>
              <a:path w="4046854">
                <a:moveTo>
                  <a:pt x="0" y="0"/>
                </a:moveTo>
                <a:lnTo>
                  <a:pt x="4046415" y="0"/>
                </a:lnTo>
              </a:path>
            </a:pathLst>
          </a:custGeom>
          <a:ln w="3175">
            <a:solidFill>
              <a:srgbClr val="00EA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4001" y="5080"/>
            <a:ext cx="4067175" cy="0"/>
          </a:xfrm>
          <a:custGeom>
            <a:avLst/>
            <a:gdLst/>
            <a:ahLst/>
            <a:cxnLst/>
            <a:rect l="l" t="t" r="r" b="b"/>
            <a:pathLst>
              <a:path w="4067175">
                <a:moveTo>
                  <a:pt x="0" y="0"/>
                </a:moveTo>
                <a:lnTo>
                  <a:pt x="4066930" y="0"/>
                </a:lnTo>
              </a:path>
            </a:pathLst>
          </a:custGeom>
          <a:ln w="10159">
            <a:solidFill>
              <a:srgbClr val="00EA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24001" y="13970"/>
            <a:ext cx="4087495" cy="0"/>
          </a:xfrm>
          <a:custGeom>
            <a:avLst/>
            <a:gdLst/>
            <a:ahLst/>
            <a:cxnLst/>
            <a:rect l="l" t="t" r="r" b="b"/>
            <a:pathLst>
              <a:path w="4087495">
                <a:moveTo>
                  <a:pt x="0" y="0"/>
                </a:moveTo>
                <a:lnTo>
                  <a:pt x="4087446" y="0"/>
                </a:lnTo>
              </a:path>
            </a:pathLst>
          </a:custGeom>
          <a:ln w="10159">
            <a:solidFill>
              <a:srgbClr val="00E9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24000" y="26669"/>
            <a:ext cx="4105910" cy="0"/>
          </a:xfrm>
          <a:custGeom>
            <a:avLst/>
            <a:gdLst/>
            <a:ahLst/>
            <a:cxnLst/>
            <a:rect l="l" t="t" r="r" b="b"/>
            <a:pathLst>
              <a:path w="4105910">
                <a:moveTo>
                  <a:pt x="0" y="0"/>
                </a:moveTo>
                <a:lnTo>
                  <a:pt x="4105613" y="0"/>
                </a:lnTo>
              </a:path>
            </a:pathLst>
          </a:custGeom>
          <a:ln w="3175">
            <a:solidFill>
              <a:srgbClr val="00E8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24001" y="21590"/>
            <a:ext cx="4093845" cy="0"/>
          </a:xfrm>
          <a:custGeom>
            <a:avLst/>
            <a:gdLst/>
            <a:ahLst/>
            <a:cxnLst/>
            <a:rect l="l" t="t" r="r" b="b"/>
            <a:pathLst>
              <a:path w="4093845">
                <a:moveTo>
                  <a:pt x="0" y="0"/>
                </a:moveTo>
                <a:lnTo>
                  <a:pt x="4093307" y="0"/>
                </a:lnTo>
              </a:path>
            </a:pathLst>
          </a:custGeom>
          <a:ln w="7620">
            <a:solidFill>
              <a:srgbClr val="00E8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24000" y="32384"/>
            <a:ext cx="4133850" cy="0"/>
          </a:xfrm>
          <a:custGeom>
            <a:avLst/>
            <a:gdLst/>
            <a:ahLst/>
            <a:cxnLst/>
            <a:rect l="l" t="t" r="r" b="b"/>
            <a:pathLst>
              <a:path w="4133850">
                <a:moveTo>
                  <a:pt x="0" y="0"/>
                </a:moveTo>
                <a:lnTo>
                  <a:pt x="4133722" y="0"/>
                </a:lnTo>
              </a:path>
            </a:pathLst>
          </a:custGeom>
          <a:ln w="8889">
            <a:solidFill>
              <a:srgbClr val="00E7F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24001" y="41909"/>
            <a:ext cx="4162425" cy="0"/>
          </a:xfrm>
          <a:custGeom>
            <a:avLst/>
            <a:gdLst/>
            <a:ahLst/>
            <a:cxnLst/>
            <a:rect l="l" t="t" r="r" b="b"/>
            <a:pathLst>
              <a:path w="4162425">
                <a:moveTo>
                  <a:pt x="0" y="0"/>
                </a:moveTo>
                <a:lnTo>
                  <a:pt x="4161832" y="0"/>
                </a:lnTo>
              </a:path>
            </a:pathLst>
          </a:custGeom>
          <a:ln w="10160">
            <a:solidFill>
              <a:srgbClr val="00E6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24000" y="50800"/>
            <a:ext cx="4186554" cy="0"/>
          </a:xfrm>
          <a:custGeom>
            <a:avLst/>
            <a:gdLst/>
            <a:ahLst/>
            <a:cxnLst/>
            <a:rect l="l" t="t" r="r" b="b"/>
            <a:pathLst>
              <a:path w="4186554">
                <a:moveTo>
                  <a:pt x="0" y="0"/>
                </a:moveTo>
                <a:lnTo>
                  <a:pt x="4186428" y="0"/>
                </a:lnTo>
              </a:path>
            </a:pathLst>
          </a:custGeom>
          <a:ln w="10159">
            <a:solidFill>
              <a:srgbClr val="00E5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24000" y="64135"/>
            <a:ext cx="4210050" cy="0"/>
          </a:xfrm>
          <a:custGeom>
            <a:avLst/>
            <a:gdLst/>
            <a:ahLst/>
            <a:cxnLst/>
            <a:rect l="l" t="t" r="r" b="b"/>
            <a:pathLst>
              <a:path w="4210050">
                <a:moveTo>
                  <a:pt x="0" y="0"/>
                </a:moveTo>
                <a:lnTo>
                  <a:pt x="4209599" y="0"/>
                </a:lnTo>
              </a:path>
            </a:pathLst>
          </a:custGeom>
          <a:ln w="3175">
            <a:solidFill>
              <a:srgbClr val="00E4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24001" y="59055"/>
            <a:ext cx="4195445" cy="0"/>
          </a:xfrm>
          <a:custGeom>
            <a:avLst/>
            <a:gdLst/>
            <a:ahLst/>
            <a:cxnLst/>
            <a:rect l="l" t="t" r="r" b="b"/>
            <a:pathLst>
              <a:path w="4195445">
                <a:moveTo>
                  <a:pt x="0" y="0"/>
                </a:moveTo>
                <a:lnTo>
                  <a:pt x="4195212" y="0"/>
                </a:lnTo>
              </a:path>
            </a:pathLst>
          </a:custGeom>
          <a:ln w="8890">
            <a:solidFill>
              <a:srgbClr val="00E4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24001" y="68580"/>
            <a:ext cx="4241165" cy="0"/>
          </a:xfrm>
          <a:custGeom>
            <a:avLst/>
            <a:gdLst/>
            <a:ahLst/>
            <a:cxnLst/>
            <a:rect l="l" t="t" r="r" b="b"/>
            <a:pathLst>
              <a:path w="4241165">
                <a:moveTo>
                  <a:pt x="0" y="0"/>
                </a:moveTo>
                <a:lnTo>
                  <a:pt x="4240934" y="0"/>
                </a:lnTo>
              </a:path>
            </a:pathLst>
          </a:custGeom>
          <a:ln w="10159">
            <a:solidFill>
              <a:srgbClr val="00E3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524001" y="78105"/>
            <a:ext cx="4270375" cy="0"/>
          </a:xfrm>
          <a:custGeom>
            <a:avLst/>
            <a:gdLst/>
            <a:ahLst/>
            <a:cxnLst/>
            <a:rect l="l" t="t" r="r" b="b"/>
            <a:pathLst>
              <a:path w="4270375">
                <a:moveTo>
                  <a:pt x="0" y="0"/>
                </a:moveTo>
                <a:lnTo>
                  <a:pt x="4270181" y="0"/>
                </a:lnTo>
              </a:path>
            </a:pathLst>
          </a:custGeom>
          <a:ln w="8890">
            <a:solidFill>
              <a:srgbClr val="00E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24000" y="87630"/>
            <a:ext cx="4304030" cy="0"/>
          </a:xfrm>
          <a:custGeom>
            <a:avLst/>
            <a:gdLst/>
            <a:ahLst/>
            <a:cxnLst/>
            <a:rect l="l" t="t" r="r" b="b"/>
            <a:pathLst>
              <a:path w="4304030">
                <a:moveTo>
                  <a:pt x="0" y="0"/>
                </a:moveTo>
                <a:lnTo>
                  <a:pt x="4303606" y="0"/>
                </a:lnTo>
              </a:path>
            </a:pathLst>
          </a:custGeom>
          <a:ln w="10159">
            <a:solidFill>
              <a:srgbClr val="00E1F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633642" y="82550"/>
            <a:ext cx="34925" cy="10160"/>
          </a:xfrm>
          <a:custGeom>
            <a:avLst/>
            <a:gdLst/>
            <a:ahLst/>
            <a:cxnLst/>
            <a:rect l="l" t="t" r="r" b="b"/>
            <a:pathLst>
              <a:path w="34925" h="10159">
                <a:moveTo>
                  <a:pt x="34358" y="0"/>
                </a:moveTo>
                <a:lnTo>
                  <a:pt x="27486" y="0"/>
                </a:lnTo>
                <a:lnTo>
                  <a:pt x="0" y="10159"/>
                </a:lnTo>
                <a:lnTo>
                  <a:pt x="34358" y="10159"/>
                </a:lnTo>
                <a:lnTo>
                  <a:pt x="34358" y="0"/>
                </a:lnTo>
                <a:close/>
              </a:path>
            </a:pathLst>
          </a:custGeom>
          <a:solidFill>
            <a:srgbClr val="00E1F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524000" y="96519"/>
            <a:ext cx="4333240" cy="0"/>
          </a:xfrm>
          <a:custGeom>
            <a:avLst/>
            <a:gdLst/>
            <a:ahLst/>
            <a:cxnLst/>
            <a:rect l="l" t="t" r="r" b="b"/>
            <a:pathLst>
              <a:path w="4333240">
                <a:moveTo>
                  <a:pt x="0" y="0"/>
                </a:moveTo>
                <a:lnTo>
                  <a:pt x="4332853" y="0"/>
                </a:lnTo>
              </a:path>
            </a:pathLst>
          </a:custGeom>
          <a:ln w="10159">
            <a:solidFill>
              <a:srgbClr val="00E0F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609592" y="91439"/>
            <a:ext cx="58419" cy="10160"/>
          </a:xfrm>
          <a:custGeom>
            <a:avLst/>
            <a:gdLst/>
            <a:ahLst/>
            <a:cxnLst/>
            <a:rect l="l" t="t" r="r" b="b"/>
            <a:pathLst>
              <a:path w="58420" h="10159">
                <a:moveTo>
                  <a:pt x="58408" y="0"/>
                </a:moveTo>
                <a:lnTo>
                  <a:pt x="27486" y="0"/>
                </a:lnTo>
                <a:lnTo>
                  <a:pt x="0" y="10159"/>
                </a:lnTo>
                <a:lnTo>
                  <a:pt x="58408" y="10159"/>
                </a:lnTo>
                <a:lnTo>
                  <a:pt x="58408" y="0"/>
                </a:lnTo>
                <a:close/>
              </a:path>
            </a:pathLst>
          </a:custGeom>
          <a:solidFill>
            <a:srgbClr val="00E0F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24000" y="105410"/>
            <a:ext cx="4362450" cy="0"/>
          </a:xfrm>
          <a:custGeom>
            <a:avLst/>
            <a:gdLst/>
            <a:ahLst/>
            <a:cxnLst/>
            <a:rect l="l" t="t" r="r" b="b"/>
            <a:pathLst>
              <a:path w="4362450">
                <a:moveTo>
                  <a:pt x="0" y="0"/>
                </a:moveTo>
                <a:lnTo>
                  <a:pt x="4362100" y="0"/>
                </a:lnTo>
              </a:path>
            </a:pathLst>
          </a:custGeom>
          <a:ln w="10160">
            <a:solidFill>
              <a:srgbClr val="00DF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585540" y="100330"/>
            <a:ext cx="82550" cy="10160"/>
          </a:xfrm>
          <a:custGeom>
            <a:avLst/>
            <a:gdLst/>
            <a:ahLst/>
            <a:cxnLst/>
            <a:rect l="l" t="t" r="r" b="b"/>
            <a:pathLst>
              <a:path w="82550" h="10160">
                <a:moveTo>
                  <a:pt x="82459" y="0"/>
                </a:moveTo>
                <a:lnTo>
                  <a:pt x="27486" y="0"/>
                </a:lnTo>
                <a:lnTo>
                  <a:pt x="0" y="10160"/>
                </a:lnTo>
                <a:lnTo>
                  <a:pt x="82459" y="10160"/>
                </a:lnTo>
                <a:lnTo>
                  <a:pt x="82459" y="0"/>
                </a:lnTo>
                <a:close/>
              </a:path>
            </a:pathLst>
          </a:custGeom>
          <a:solidFill>
            <a:srgbClr val="00DFF0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524000" y="114300"/>
            <a:ext cx="4391660" cy="0"/>
          </a:xfrm>
          <a:custGeom>
            <a:avLst/>
            <a:gdLst/>
            <a:ahLst/>
            <a:cxnLst/>
            <a:rect l="l" t="t" r="r" b="b"/>
            <a:pathLst>
              <a:path w="4391660">
                <a:moveTo>
                  <a:pt x="0" y="0"/>
                </a:moveTo>
                <a:lnTo>
                  <a:pt x="4391347" y="0"/>
                </a:lnTo>
              </a:path>
            </a:pathLst>
          </a:custGeom>
          <a:ln w="10159">
            <a:solidFill>
              <a:srgbClr val="00D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561490" y="114300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509" y="0"/>
                </a:lnTo>
              </a:path>
            </a:pathLst>
          </a:custGeom>
          <a:ln w="10159">
            <a:solidFill>
              <a:srgbClr val="00D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524000" y="123825"/>
            <a:ext cx="4420870" cy="0"/>
          </a:xfrm>
          <a:custGeom>
            <a:avLst/>
            <a:gdLst/>
            <a:ahLst/>
            <a:cxnLst/>
            <a:rect l="l" t="t" r="r" b="b"/>
            <a:pathLst>
              <a:path w="4420870">
                <a:moveTo>
                  <a:pt x="0" y="0"/>
                </a:moveTo>
                <a:lnTo>
                  <a:pt x="4420593" y="0"/>
                </a:lnTo>
              </a:path>
            </a:pathLst>
          </a:custGeom>
          <a:ln w="8890">
            <a:solidFill>
              <a:srgbClr val="00DD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537439" y="123825"/>
            <a:ext cx="130810" cy="0"/>
          </a:xfrm>
          <a:custGeom>
            <a:avLst/>
            <a:gdLst/>
            <a:ahLst/>
            <a:cxnLst/>
            <a:rect l="l" t="t" r="r" b="b"/>
            <a:pathLst>
              <a:path w="130809">
                <a:moveTo>
                  <a:pt x="0" y="0"/>
                </a:moveTo>
                <a:lnTo>
                  <a:pt x="130560" y="0"/>
                </a:lnTo>
              </a:path>
            </a:pathLst>
          </a:custGeom>
          <a:ln w="8890">
            <a:solidFill>
              <a:srgbClr val="00DD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524001" y="133350"/>
            <a:ext cx="4454525" cy="0"/>
          </a:xfrm>
          <a:custGeom>
            <a:avLst/>
            <a:gdLst/>
            <a:ahLst/>
            <a:cxnLst/>
            <a:rect l="l" t="t" r="r" b="b"/>
            <a:pathLst>
              <a:path w="4454525">
                <a:moveTo>
                  <a:pt x="0" y="0"/>
                </a:moveTo>
                <a:lnTo>
                  <a:pt x="4454018" y="0"/>
                </a:lnTo>
              </a:path>
            </a:pathLst>
          </a:custGeom>
          <a:ln w="10159">
            <a:solidFill>
              <a:srgbClr val="00DC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509954" y="133350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5">
                <a:moveTo>
                  <a:pt x="0" y="0"/>
                </a:moveTo>
                <a:lnTo>
                  <a:pt x="158046" y="0"/>
                </a:lnTo>
              </a:path>
            </a:pathLst>
          </a:custGeom>
          <a:ln w="10159">
            <a:solidFill>
              <a:srgbClr val="00DC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524001" y="142239"/>
            <a:ext cx="4483735" cy="0"/>
          </a:xfrm>
          <a:custGeom>
            <a:avLst/>
            <a:gdLst/>
            <a:ahLst/>
            <a:cxnLst/>
            <a:rect l="l" t="t" r="r" b="b"/>
            <a:pathLst>
              <a:path w="4483735">
                <a:moveTo>
                  <a:pt x="0" y="0"/>
                </a:moveTo>
                <a:lnTo>
                  <a:pt x="4483265" y="0"/>
                </a:lnTo>
              </a:path>
            </a:pathLst>
          </a:custGeom>
          <a:ln w="10160">
            <a:solidFill>
              <a:srgbClr val="00DB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485903" y="142239"/>
            <a:ext cx="182245" cy="0"/>
          </a:xfrm>
          <a:custGeom>
            <a:avLst/>
            <a:gdLst/>
            <a:ahLst/>
            <a:cxnLst/>
            <a:rect l="l" t="t" r="r" b="b"/>
            <a:pathLst>
              <a:path w="182245">
                <a:moveTo>
                  <a:pt x="0" y="0"/>
                </a:moveTo>
                <a:lnTo>
                  <a:pt x="182097" y="0"/>
                </a:lnTo>
              </a:path>
            </a:pathLst>
          </a:custGeom>
          <a:ln w="10160">
            <a:solidFill>
              <a:srgbClr val="00DB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524001" y="153670"/>
            <a:ext cx="4506595" cy="0"/>
          </a:xfrm>
          <a:custGeom>
            <a:avLst/>
            <a:gdLst/>
            <a:ahLst/>
            <a:cxnLst/>
            <a:rect l="l" t="t" r="r" b="b"/>
            <a:pathLst>
              <a:path w="4506595">
                <a:moveTo>
                  <a:pt x="0" y="0"/>
                </a:moveTo>
                <a:lnTo>
                  <a:pt x="4506128" y="0"/>
                </a:lnTo>
              </a:path>
            </a:pathLst>
          </a:custGeom>
          <a:ln w="5079">
            <a:solidFill>
              <a:srgbClr val="00DA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524001" y="148589"/>
            <a:ext cx="4487545" cy="0"/>
          </a:xfrm>
          <a:custGeom>
            <a:avLst/>
            <a:gdLst/>
            <a:ahLst/>
            <a:cxnLst/>
            <a:rect l="l" t="t" r="r" b="b"/>
            <a:pathLst>
              <a:path w="4487545">
                <a:moveTo>
                  <a:pt x="0" y="0"/>
                </a:moveTo>
                <a:lnTo>
                  <a:pt x="4487443" y="0"/>
                </a:lnTo>
              </a:path>
            </a:pathLst>
          </a:custGeom>
          <a:ln w="5079">
            <a:solidFill>
              <a:srgbClr val="00DA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461853" y="151129"/>
            <a:ext cx="206375" cy="0"/>
          </a:xfrm>
          <a:custGeom>
            <a:avLst/>
            <a:gdLst/>
            <a:ahLst/>
            <a:cxnLst/>
            <a:rect l="l" t="t" r="r" b="b"/>
            <a:pathLst>
              <a:path w="206375">
                <a:moveTo>
                  <a:pt x="0" y="0"/>
                </a:moveTo>
                <a:lnTo>
                  <a:pt x="206148" y="0"/>
                </a:lnTo>
              </a:path>
            </a:pathLst>
          </a:custGeom>
          <a:ln w="10159">
            <a:solidFill>
              <a:srgbClr val="00DA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524000" y="160020"/>
            <a:ext cx="4552950" cy="0"/>
          </a:xfrm>
          <a:custGeom>
            <a:avLst/>
            <a:gdLst/>
            <a:ahLst/>
            <a:cxnLst/>
            <a:rect l="l" t="t" r="r" b="b"/>
            <a:pathLst>
              <a:path w="4552950">
                <a:moveTo>
                  <a:pt x="0" y="0"/>
                </a:moveTo>
                <a:lnTo>
                  <a:pt x="4552605" y="0"/>
                </a:lnTo>
              </a:path>
            </a:pathLst>
          </a:custGeom>
          <a:ln w="10159">
            <a:solidFill>
              <a:srgbClr val="00D9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0437800" y="160020"/>
            <a:ext cx="230504" cy="0"/>
          </a:xfrm>
          <a:custGeom>
            <a:avLst/>
            <a:gdLst/>
            <a:ahLst/>
            <a:cxnLst/>
            <a:rect l="l" t="t" r="r" b="b"/>
            <a:pathLst>
              <a:path w="230504">
                <a:moveTo>
                  <a:pt x="0" y="0"/>
                </a:moveTo>
                <a:lnTo>
                  <a:pt x="230198" y="0"/>
                </a:lnTo>
              </a:path>
            </a:pathLst>
          </a:custGeom>
          <a:ln w="10159">
            <a:solidFill>
              <a:srgbClr val="00D9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524001" y="169545"/>
            <a:ext cx="4589145" cy="0"/>
          </a:xfrm>
          <a:custGeom>
            <a:avLst/>
            <a:gdLst/>
            <a:ahLst/>
            <a:cxnLst/>
            <a:rect l="l" t="t" r="r" b="b"/>
            <a:pathLst>
              <a:path w="4589145">
                <a:moveTo>
                  <a:pt x="0" y="0"/>
                </a:moveTo>
                <a:lnTo>
                  <a:pt x="4588753" y="0"/>
                </a:lnTo>
              </a:path>
            </a:pathLst>
          </a:custGeom>
          <a:ln w="8890">
            <a:solidFill>
              <a:srgbClr val="00D8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413751" y="169545"/>
            <a:ext cx="254635" cy="0"/>
          </a:xfrm>
          <a:custGeom>
            <a:avLst/>
            <a:gdLst/>
            <a:ahLst/>
            <a:cxnLst/>
            <a:rect l="l" t="t" r="r" b="b"/>
            <a:pathLst>
              <a:path w="254634">
                <a:moveTo>
                  <a:pt x="0" y="0"/>
                </a:moveTo>
                <a:lnTo>
                  <a:pt x="254249" y="0"/>
                </a:lnTo>
              </a:path>
            </a:pathLst>
          </a:custGeom>
          <a:ln w="8890">
            <a:solidFill>
              <a:srgbClr val="00D8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524000" y="179070"/>
            <a:ext cx="4630420" cy="0"/>
          </a:xfrm>
          <a:custGeom>
            <a:avLst/>
            <a:gdLst/>
            <a:ahLst/>
            <a:cxnLst/>
            <a:rect l="l" t="t" r="r" b="b"/>
            <a:pathLst>
              <a:path w="4630420">
                <a:moveTo>
                  <a:pt x="0" y="0"/>
                </a:moveTo>
                <a:lnTo>
                  <a:pt x="4630066" y="0"/>
                </a:lnTo>
              </a:path>
            </a:pathLst>
          </a:custGeom>
          <a:ln w="10159">
            <a:solidFill>
              <a:srgbClr val="00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0386264" y="179070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>
                <a:moveTo>
                  <a:pt x="0" y="0"/>
                </a:moveTo>
                <a:lnTo>
                  <a:pt x="281735" y="0"/>
                </a:lnTo>
              </a:path>
            </a:pathLst>
          </a:custGeom>
          <a:ln w="10159">
            <a:solidFill>
              <a:srgbClr val="00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524001" y="187960"/>
            <a:ext cx="4666615" cy="0"/>
          </a:xfrm>
          <a:custGeom>
            <a:avLst/>
            <a:gdLst/>
            <a:ahLst/>
            <a:cxnLst/>
            <a:rect l="l" t="t" r="r" b="b"/>
            <a:pathLst>
              <a:path w="4666615">
                <a:moveTo>
                  <a:pt x="0" y="0"/>
                </a:moveTo>
                <a:lnTo>
                  <a:pt x="4666215" y="0"/>
                </a:lnTo>
              </a:path>
            </a:pathLst>
          </a:custGeom>
          <a:ln w="10160">
            <a:solidFill>
              <a:srgbClr val="00D6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0362213" y="187960"/>
            <a:ext cx="306070" cy="0"/>
          </a:xfrm>
          <a:custGeom>
            <a:avLst/>
            <a:gdLst/>
            <a:ahLst/>
            <a:cxnLst/>
            <a:rect l="l" t="t" r="r" b="b"/>
            <a:pathLst>
              <a:path w="306070">
                <a:moveTo>
                  <a:pt x="0" y="0"/>
                </a:moveTo>
                <a:lnTo>
                  <a:pt x="305786" y="0"/>
                </a:lnTo>
              </a:path>
            </a:pathLst>
          </a:custGeom>
          <a:ln w="10160">
            <a:solidFill>
              <a:srgbClr val="00D6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524000" y="196850"/>
            <a:ext cx="4702810" cy="0"/>
          </a:xfrm>
          <a:custGeom>
            <a:avLst/>
            <a:gdLst/>
            <a:ahLst/>
            <a:cxnLst/>
            <a:rect l="l" t="t" r="r" b="b"/>
            <a:pathLst>
              <a:path w="4702810">
                <a:moveTo>
                  <a:pt x="0" y="0"/>
                </a:moveTo>
                <a:lnTo>
                  <a:pt x="4702364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0338162" y="196850"/>
            <a:ext cx="330200" cy="0"/>
          </a:xfrm>
          <a:custGeom>
            <a:avLst/>
            <a:gdLst/>
            <a:ahLst/>
            <a:cxnLst/>
            <a:rect l="l" t="t" r="r" b="b"/>
            <a:pathLst>
              <a:path w="330200">
                <a:moveTo>
                  <a:pt x="0" y="0"/>
                </a:moveTo>
                <a:lnTo>
                  <a:pt x="329837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524001" y="205740"/>
            <a:ext cx="4739005" cy="0"/>
          </a:xfrm>
          <a:custGeom>
            <a:avLst/>
            <a:gdLst/>
            <a:ahLst/>
            <a:cxnLst/>
            <a:rect l="l" t="t" r="r" b="b"/>
            <a:pathLst>
              <a:path w="4739005">
                <a:moveTo>
                  <a:pt x="0" y="0"/>
                </a:moveTo>
                <a:lnTo>
                  <a:pt x="4738512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0314112" y="205740"/>
            <a:ext cx="354330" cy="0"/>
          </a:xfrm>
          <a:custGeom>
            <a:avLst/>
            <a:gdLst/>
            <a:ahLst/>
            <a:cxnLst/>
            <a:rect l="l" t="t" r="r" b="b"/>
            <a:pathLst>
              <a:path w="354329">
                <a:moveTo>
                  <a:pt x="0" y="0"/>
                </a:moveTo>
                <a:lnTo>
                  <a:pt x="353887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524000" y="215265"/>
            <a:ext cx="4775200" cy="0"/>
          </a:xfrm>
          <a:custGeom>
            <a:avLst/>
            <a:gdLst/>
            <a:ahLst/>
            <a:cxnLst/>
            <a:rect l="l" t="t" r="r" b="b"/>
            <a:pathLst>
              <a:path w="4775200">
                <a:moveTo>
                  <a:pt x="0" y="0"/>
                </a:moveTo>
                <a:lnTo>
                  <a:pt x="4774661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0290061" y="215265"/>
            <a:ext cx="378460" cy="0"/>
          </a:xfrm>
          <a:custGeom>
            <a:avLst/>
            <a:gdLst/>
            <a:ahLst/>
            <a:cxnLst/>
            <a:rect l="l" t="t" r="r" b="b"/>
            <a:pathLst>
              <a:path w="378459">
                <a:moveTo>
                  <a:pt x="0" y="0"/>
                </a:moveTo>
                <a:lnTo>
                  <a:pt x="377938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524001" y="224790"/>
            <a:ext cx="4816475" cy="0"/>
          </a:xfrm>
          <a:custGeom>
            <a:avLst/>
            <a:gdLst/>
            <a:ahLst/>
            <a:cxnLst/>
            <a:rect l="l" t="t" r="r" b="b"/>
            <a:pathLst>
              <a:path w="4816475">
                <a:moveTo>
                  <a:pt x="0" y="0"/>
                </a:moveTo>
                <a:lnTo>
                  <a:pt x="4815974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0271284" y="226059"/>
            <a:ext cx="396875" cy="0"/>
          </a:xfrm>
          <a:custGeom>
            <a:avLst/>
            <a:gdLst/>
            <a:ahLst/>
            <a:cxnLst/>
            <a:rect l="l" t="t" r="r" b="b"/>
            <a:pathLst>
              <a:path w="396875">
                <a:moveTo>
                  <a:pt x="0" y="0"/>
                </a:moveTo>
                <a:lnTo>
                  <a:pt x="396716" y="0"/>
                </a:lnTo>
              </a:path>
            </a:pathLst>
          </a:custGeom>
          <a:ln w="762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0286626" y="220979"/>
            <a:ext cx="381635" cy="0"/>
          </a:xfrm>
          <a:custGeom>
            <a:avLst/>
            <a:gdLst/>
            <a:ahLst/>
            <a:cxnLst/>
            <a:rect l="l" t="t" r="r" b="b"/>
            <a:pathLst>
              <a:path w="381634">
                <a:moveTo>
                  <a:pt x="0" y="0"/>
                </a:moveTo>
                <a:lnTo>
                  <a:pt x="381374" y="0"/>
                </a:lnTo>
              </a:path>
            </a:pathLst>
          </a:custGeom>
          <a:ln w="3175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524000" y="233679"/>
            <a:ext cx="4852670" cy="0"/>
          </a:xfrm>
          <a:custGeom>
            <a:avLst/>
            <a:gdLst/>
            <a:ahLst/>
            <a:cxnLst/>
            <a:rect l="l" t="t" r="r" b="b"/>
            <a:pathLst>
              <a:path w="4852670">
                <a:moveTo>
                  <a:pt x="0" y="0"/>
                </a:moveTo>
                <a:lnTo>
                  <a:pt x="4852123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0231596" y="233679"/>
            <a:ext cx="436880" cy="0"/>
          </a:xfrm>
          <a:custGeom>
            <a:avLst/>
            <a:gdLst/>
            <a:ahLst/>
            <a:cxnLst/>
            <a:rect l="l" t="t" r="r" b="b"/>
            <a:pathLst>
              <a:path w="436879">
                <a:moveTo>
                  <a:pt x="0" y="0"/>
                </a:moveTo>
                <a:lnTo>
                  <a:pt x="436403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524001" y="242570"/>
            <a:ext cx="4888865" cy="0"/>
          </a:xfrm>
          <a:custGeom>
            <a:avLst/>
            <a:gdLst/>
            <a:ahLst/>
            <a:cxnLst/>
            <a:rect l="l" t="t" r="r" b="b"/>
            <a:pathLst>
              <a:path w="4888865">
                <a:moveTo>
                  <a:pt x="0" y="0"/>
                </a:moveTo>
                <a:lnTo>
                  <a:pt x="4888272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0203815" y="242570"/>
            <a:ext cx="464184" cy="0"/>
          </a:xfrm>
          <a:custGeom>
            <a:avLst/>
            <a:gdLst/>
            <a:ahLst/>
            <a:cxnLst/>
            <a:rect l="l" t="t" r="r" b="b"/>
            <a:pathLst>
              <a:path w="464184">
                <a:moveTo>
                  <a:pt x="0" y="0"/>
                </a:moveTo>
                <a:lnTo>
                  <a:pt x="464184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524001" y="251459"/>
            <a:ext cx="4924425" cy="0"/>
          </a:xfrm>
          <a:custGeom>
            <a:avLst/>
            <a:gdLst/>
            <a:ahLst/>
            <a:cxnLst/>
            <a:rect l="l" t="t" r="r" b="b"/>
            <a:pathLst>
              <a:path w="4924425">
                <a:moveTo>
                  <a:pt x="0" y="0"/>
                </a:moveTo>
                <a:lnTo>
                  <a:pt x="492442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0176034" y="251459"/>
            <a:ext cx="492125" cy="0"/>
          </a:xfrm>
          <a:custGeom>
            <a:avLst/>
            <a:gdLst/>
            <a:ahLst/>
            <a:cxnLst/>
            <a:rect l="l" t="t" r="r" b="b"/>
            <a:pathLst>
              <a:path w="492125">
                <a:moveTo>
                  <a:pt x="0" y="0"/>
                </a:moveTo>
                <a:lnTo>
                  <a:pt x="491966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524000" y="260984"/>
            <a:ext cx="4960620" cy="0"/>
          </a:xfrm>
          <a:custGeom>
            <a:avLst/>
            <a:gdLst/>
            <a:ahLst/>
            <a:cxnLst/>
            <a:rect l="l" t="t" r="r" b="b"/>
            <a:pathLst>
              <a:path w="4960620">
                <a:moveTo>
                  <a:pt x="0" y="0"/>
                </a:moveTo>
                <a:lnTo>
                  <a:pt x="4960569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0148253" y="260984"/>
            <a:ext cx="520065" cy="0"/>
          </a:xfrm>
          <a:custGeom>
            <a:avLst/>
            <a:gdLst/>
            <a:ahLst/>
            <a:cxnLst/>
            <a:rect l="l" t="t" r="r" b="b"/>
            <a:pathLst>
              <a:path w="520065">
                <a:moveTo>
                  <a:pt x="0" y="0"/>
                </a:moveTo>
                <a:lnTo>
                  <a:pt x="519747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524001" y="270509"/>
            <a:ext cx="5001895" cy="0"/>
          </a:xfrm>
          <a:custGeom>
            <a:avLst/>
            <a:gdLst/>
            <a:ahLst/>
            <a:cxnLst/>
            <a:rect l="l" t="t" r="r" b="b"/>
            <a:pathLst>
              <a:path w="5001895">
                <a:moveTo>
                  <a:pt x="0" y="0"/>
                </a:moveTo>
                <a:lnTo>
                  <a:pt x="5001882" y="0"/>
                </a:lnTo>
              </a:path>
            </a:pathLst>
          </a:custGeom>
          <a:ln w="10160">
            <a:solidFill>
              <a:srgbClr val="00CD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0116503" y="270509"/>
            <a:ext cx="551815" cy="0"/>
          </a:xfrm>
          <a:custGeom>
            <a:avLst/>
            <a:gdLst/>
            <a:ahLst/>
            <a:cxnLst/>
            <a:rect l="l" t="t" r="r" b="b"/>
            <a:pathLst>
              <a:path w="551815">
                <a:moveTo>
                  <a:pt x="0" y="0"/>
                </a:moveTo>
                <a:lnTo>
                  <a:pt x="551497" y="0"/>
                </a:lnTo>
              </a:path>
            </a:pathLst>
          </a:custGeom>
          <a:ln w="10160">
            <a:solidFill>
              <a:srgbClr val="00CD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524000" y="279400"/>
            <a:ext cx="5038090" cy="0"/>
          </a:xfrm>
          <a:custGeom>
            <a:avLst/>
            <a:gdLst/>
            <a:ahLst/>
            <a:cxnLst/>
            <a:rect l="l" t="t" r="r" b="b"/>
            <a:pathLst>
              <a:path w="5038090">
                <a:moveTo>
                  <a:pt x="0" y="0"/>
                </a:moveTo>
                <a:lnTo>
                  <a:pt x="5038031" y="0"/>
                </a:lnTo>
              </a:path>
            </a:pathLst>
          </a:custGeom>
          <a:ln w="10159">
            <a:solidFill>
              <a:srgbClr val="00CC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0088722" y="279400"/>
            <a:ext cx="579755" cy="0"/>
          </a:xfrm>
          <a:custGeom>
            <a:avLst/>
            <a:gdLst/>
            <a:ahLst/>
            <a:cxnLst/>
            <a:rect l="l" t="t" r="r" b="b"/>
            <a:pathLst>
              <a:path w="579754">
                <a:moveTo>
                  <a:pt x="0" y="0"/>
                </a:moveTo>
                <a:lnTo>
                  <a:pt x="579278" y="0"/>
                </a:lnTo>
              </a:path>
            </a:pathLst>
          </a:custGeom>
          <a:ln w="10159">
            <a:solidFill>
              <a:srgbClr val="00CC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524001" y="288290"/>
            <a:ext cx="5074285" cy="0"/>
          </a:xfrm>
          <a:custGeom>
            <a:avLst/>
            <a:gdLst/>
            <a:ahLst/>
            <a:cxnLst/>
            <a:rect l="l" t="t" r="r" b="b"/>
            <a:pathLst>
              <a:path w="5074285">
                <a:moveTo>
                  <a:pt x="0" y="0"/>
                </a:moveTo>
                <a:lnTo>
                  <a:pt x="5074179" y="0"/>
                </a:lnTo>
              </a:path>
            </a:pathLst>
          </a:custGeom>
          <a:ln w="10160">
            <a:solidFill>
              <a:srgbClr val="00CC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0060940" y="288290"/>
            <a:ext cx="607060" cy="0"/>
          </a:xfrm>
          <a:custGeom>
            <a:avLst/>
            <a:gdLst/>
            <a:ahLst/>
            <a:cxnLst/>
            <a:rect l="l" t="t" r="r" b="b"/>
            <a:pathLst>
              <a:path w="607059">
                <a:moveTo>
                  <a:pt x="0" y="0"/>
                </a:moveTo>
                <a:lnTo>
                  <a:pt x="607060" y="0"/>
                </a:lnTo>
              </a:path>
            </a:pathLst>
          </a:custGeom>
          <a:ln w="10160">
            <a:solidFill>
              <a:srgbClr val="00CC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524000" y="297179"/>
            <a:ext cx="5110480" cy="0"/>
          </a:xfrm>
          <a:custGeom>
            <a:avLst/>
            <a:gdLst/>
            <a:ahLst/>
            <a:cxnLst/>
            <a:rect l="l" t="t" r="r" b="b"/>
            <a:pathLst>
              <a:path w="5110480">
                <a:moveTo>
                  <a:pt x="0" y="0"/>
                </a:moveTo>
                <a:lnTo>
                  <a:pt x="5110328" y="0"/>
                </a:lnTo>
              </a:path>
            </a:pathLst>
          </a:custGeom>
          <a:ln w="10159">
            <a:solidFill>
              <a:srgbClr val="00CA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0033158" y="297179"/>
            <a:ext cx="635000" cy="0"/>
          </a:xfrm>
          <a:custGeom>
            <a:avLst/>
            <a:gdLst/>
            <a:ahLst/>
            <a:cxnLst/>
            <a:rect l="l" t="t" r="r" b="b"/>
            <a:pathLst>
              <a:path w="635000">
                <a:moveTo>
                  <a:pt x="0" y="0"/>
                </a:moveTo>
                <a:lnTo>
                  <a:pt x="634841" y="0"/>
                </a:lnTo>
              </a:path>
            </a:pathLst>
          </a:custGeom>
          <a:ln w="10159">
            <a:solidFill>
              <a:srgbClr val="00CA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524001" y="306704"/>
            <a:ext cx="5146675" cy="0"/>
          </a:xfrm>
          <a:custGeom>
            <a:avLst/>
            <a:gdLst/>
            <a:ahLst/>
            <a:cxnLst/>
            <a:rect l="l" t="t" r="r" b="b"/>
            <a:pathLst>
              <a:path w="5146675">
                <a:moveTo>
                  <a:pt x="0" y="0"/>
                </a:moveTo>
                <a:lnTo>
                  <a:pt x="5146477" y="0"/>
                </a:lnTo>
              </a:path>
            </a:pathLst>
          </a:custGeom>
          <a:ln w="8890">
            <a:solidFill>
              <a:srgbClr val="00C9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0015856" y="307340"/>
            <a:ext cx="652145" cy="0"/>
          </a:xfrm>
          <a:custGeom>
            <a:avLst/>
            <a:gdLst/>
            <a:ahLst/>
            <a:cxnLst/>
            <a:rect l="l" t="t" r="r" b="b"/>
            <a:pathLst>
              <a:path w="652145">
                <a:moveTo>
                  <a:pt x="0" y="0"/>
                </a:moveTo>
                <a:lnTo>
                  <a:pt x="652145" y="0"/>
                </a:lnTo>
              </a:path>
            </a:pathLst>
          </a:custGeom>
          <a:ln w="7620">
            <a:solidFill>
              <a:srgbClr val="00C9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0031175" y="302895"/>
            <a:ext cx="636905" cy="0"/>
          </a:xfrm>
          <a:custGeom>
            <a:avLst/>
            <a:gdLst/>
            <a:ahLst/>
            <a:cxnLst/>
            <a:rect l="l" t="t" r="r" b="b"/>
            <a:pathLst>
              <a:path w="636904">
                <a:moveTo>
                  <a:pt x="0" y="0"/>
                </a:moveTo>
                <a:lnTo>
                  <a:pt x="636825" y="0"/>
                </a:lnTo>
              </a:path>
            </a:pathLst>
          </a:custGeom>
          <a:ln w="3175">
            <a:solidFill>
              <a:srgbClr val="00C9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524000" y="316229"/>
            <a:ext cx="2352040" cy="0"/>
          </a:xfrm>
          <a:custGeom>
            <a:avLst/>
            <a:gdLst/>
            <a:ahLst/>
            <a:cxnLst/>
            <a:rect l="l" t="t" r="r" b="b"/>
            <a:pathLst>
              <a:path w="2352040">
                <a:moveTo>
                  <a:pt x="0" y="0"/>
                </a:moveTo>
                <a:lnTo>
                  <a:pt x="2352040" y="0"/>
                </a:lnTo>
              </a:path>
            </a:pathLst>
          </a:custGeom>
          <a:ln w="10159">
            <a:solidFill>
              <a:srgbClr val="00C8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348479" y="316229"/>
            <a:ext cx="2363470" cy="0"/>
          </a:xfrm>
          <a:custGeom>
            <a:avLst/>
            <a:gdLst/>
            <a:ahLst/>
            <a:cxnLst/>
            <a:rect l="l" t="t" r="r" b="b"/>
            <a:pathLst>
              <a:path w="2363470">
                <a:moveTo>
                  <a:pt x="0" y="0"/>
                </a:moveTo>
                <a:lnTo>
                  <a:pt x="2363310" y="0"/>
                </a:lnTo>
              </a:path>
            </a:pathLst>
          </a:custGeom>
          <a:ln w="10159">
            <a:solidFill>
              <a:srgbClr val="00C8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9966959" y="316229"/>
            <a:ext cx="701040" cy="0"/>
          </a:xfrm>
          <a:custGeom>
            <a:avLst/>
            <a:gdLst/>
            <a:ahLst/>
            <a:cxnLst/>
            <a:rect l="l" t="t" r="r" b="b"/>
            <a:pathLst>
              <a:path w="701040">
                <a:moveTo>
                  <a:pt x="0" y="0"/>
                </a:moveTo>
                <a:lnTo>
                  <a:pt x="701039" y="0"/>
                </a:lnTo>
              </a:path>
            </a:pathLst>
          </a:custGeom>
          <a:ln w="10159">
            <a:solidFill>
              <a:srgbClr val="00C8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524001" y="325120"/>
            <a:ext cx="2197735" cy="0"/>
          </a:xfrm>
          <a:custGeom>
            <a:avLst/>
            <a:gdLst/>
            <a:ahLst/>
            <a:cxnLst/>
            <a:rect l="l" t="t" r="r" b="b"/>
            <a:pathLst>
              <a:path w="2197735">
                <a:moveTo>
                  <a:pt x="0" y="0"/>
                </a:moveTo>
                <a:lnTo>
                  <a:pt x="2197166" y="0"/>
                </a:lnTo>
              </a:path>
            </a:pathLst>
          </a:custGeom>
          <a:ln w="10159">
            <a:solidFill>
              <a:srgbClr val="00C7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490061" y="325120"/>
            <a:ext cx="2258060" cy="0"/>
          </a:xfrm>
          <a:custGeom>
            <a:avLst/>
            <a:gdLst/>
            <a:ahLst/>
            <a:cxnLst/>
            <a:rect l="l" t="t" r="r" b="b"/>
            <a:pathLst>
              <a:path w="2258060">
                <a:moveTo>
                  <a:pt x="0" y="0"/>
                </a:moveTo>
                <a:lnTo>
                  <a:pt x="2257877" y="0"/>
                </a:lnTo>
              </a:path>
            </a:pathLst>
          </a:custGeom>
          <a:ln w="10159">
            <a:solidFill>
              <a:srgbClr val="00C7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9935845" y="325120"/>
            <a:ext cx="732155" cy="0"/>
          </a:xfrm>
          <a:custGeom>
            <a:avLst/>
            <a:gdLst/>
            <a:ahLst/>
            <a:cxnLst/>
            <a:rect l="l" t="t" r="r" b="b"/>
            <a:pathLst>
              <a:path w="732154">
                <a:moveTo>
                  <a:pt x="0" y="0"/>
                </a:moveTo>
                <a:lnTo>
                  <a:pt x="732154" y="0"/>
                </a:lnTo>
              </a:path>
            </a:pathLst>
          </a:custGeom>
          <a:ln w="10159">
            <a:solidFill>
              <a:srgbClr val="00C7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524000" y="337184"/>
            <a:ext cx="1918970" cy="0"/>
          </a:xfrm>
          <a:custGeom>
            <a:avLst/>
            <a:gdLst/>
            <a:ahLst/>
            <a:cxnLst/>
            <a:rect l="l" t="t" r="r" b="b"/>
            <a:pathLst>
              <a:path w="1918970">
                <a:moveTo>
                  <a:pt x="0" y="0"/>
                </a:moveTo>
                <a:lnTo>
                  <a:pt x="1918638" y="0"/>
                </a:lnTo>
              </a:path>
            </a:pathLst>
          </a:custGeom>
          <a:ln w="3809">
            <a:solidFill>
              <a:srgbClr val="00C6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524000" y="332104"/>
            <a:ext cx="1987550" cy="0"/>
          </a:xfrm>
          <a:custGeom>
            <a:avLst/>
            <a:gdLst/>
            <a:ahLst/>
            <a:cxnLst/>
            <a:rect l="l" t="t" r="r" b="b"/>
            <a:pathLst>
              <a:path w="1987550">
                <a:moveTo>
                  <a:pt x="0" y="0"/>
                </a:moveTo>
                <a:lnTo>
                  <a:pt x="1986981" y="0"/>
                </a:lnTo>
              </a:path>
            </a:pathLst>
          </a:custGeom>
          <a:ln w="6350">
            <a:solidFill>
              <a:srgbClr val="00C6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631642" y="334009"/>
            <a:ext cx="2152650" cy="0"/>
          </a:xfrm>
          <a:custGeom>
            <a:avLst/>
            <a:gdLst/>
            <a:ahLst/>
            <a:cxnLst/>
            <a:rect l="l" t="t" r="r" b="b"/>
            <a:pathLst>
              <a:path w="2152650">
                <a:moveTo>
                  <a:pt x="0" y="0"/>
                </a:moveTo>
                <a:lnTo>
                  <a:pt x="2152444" y="0"/>
                </a:lnTo>
              </a:path>
            </a:pathLst>
          </a:custGeom>
          <a:ln w="10160">
            <a:solidFill>
              <a:srgbClr val="00C6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915842" y="335915"/>
            <a:ext cx="745490" cy="0"/>
          </a:xfrm>
          <a:custGeom>
            <a:avLst/>
            <a:gdLst/>
            <a:ahLst/>
            <a:cxnLst/>
            <a:rect l="l" t="t" r="r" b="b"/>
            <a:pathLst>
              <a:path w="745490">
                <a:moveTo>
                  <a:pt x="0" y="0"/>
                </a:moveTo>
                <a:lnTo>
                  <a:pt x="744923" y="0"/>
                </a:lnTo>
              </a:path>
            </a:pathLst>
          </a:custGeom>
          <a:ln w="6350">
            <a:solidFill>
              <a:srgbClr val="00C6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933623" y="330834"/>
            <a:ext cx="734695" cy="0"/>
          </a:xfrm>
          <a:custGeom>
            <a:avLst/>
            <a:gdLst/>
            <a:ahLst/>
            <a:cxnLst/>
            <a:rect l="l" t="t" r="r" b="b"/>
            <a:pathLst>
              <a:path w="734695">
                <a:moveTo>
                  <a:pt x="0" y="0"/>
                </a:moveTo>
                <a:lnTo>
                  <a:pt x="734377" y="0"/>
                </a:lnTo>
              </a:path>
            </a:pathLst>
          </a:custGeom>
          <a:ln w="3809">
            <a:solidFill>
              <a:srgbClr val="00C6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524001" y="339090"/>
            <a:ext cx="9128125" cy="8890"/>
          </a:xfrm>
          <a:custGeom>
            <a:avLst/>
            <a:gdLst/>
            <a:ahLst/>
            <a:cxnLst/>
            <a:rect l="l" t="t" r="r" b="b"/>
            <a:pathLst>
              <a:path w="9128125" h="8889">
                <a:moveTo>
                  <a:pt x="1905606" y="0"/>
                </a:moveTo>
                <a:lnTo>
                  <a:pt x="0" y="0"/>
                </a:lnTo>
                <a:lnTo>
                  <a:pt x="0" y="8889"/>
                </a:lnTo>
                <a:lnTo>
                  <a:pt x="1844790" y="8889"/>
                </a:lnTo>
                <a:lnTo>
                  <a:pt x="1905606" y="0"/>
                </a:lnTo>
                <a:close/>
              </a:path>
              <a:path w="9128125" h="8889">
                <a:moveTo>
                  <a:pt x="5260087" y="0"/>
                </a:moveTo>
                <a:lnTo>
                  <a:pt x="3269450" y="0"/>
                </a:lnTo>
                <a:lnTo>
                  <a:pt x="3370579" y="6350"/>
                </a:lnTo>
                <a:lnTo>
                  <a:pt x="3393006" y="8889"/>
                </a:lnTo>
                <a:lnTo>
                  <a:pt x="5300834" y="8889"/>
                </a:lnTo>
                <a:lnTo>
                  <a:pt x="5275580" y="3809"/>
                </a:lnTo>
                <a:lnTo>
                  <a:pt x="5260087" y="0"/>
                </a:lnTo>
                <a:close/>
              </a:path>
              <a:path w="9128125" h="8889">
                <a:moveTo>
                  <a:pt x="9127807" y="0"/>
                </a:moveTo>
                <a:lnTo>
                  <a:pt x="8380729" y="0"/>
                </a:lnTo>
                <a:lnTo>
                  <a:pt x="8349615" y="8889"/>
                </a:lnTo>
                <a:lnTo>
                  <a:pt x="9102725" y="8889"/>
                </a:lnTo>
                <a:lnTo>
                  <a:pt x="9127807" y="0"/>
                </a:lnTo>
                <a:close/>
              </a:path>
            </a:pathLst>
          </a:custGeom>
          <a:solidFill>
            <a:srgbClr val="00C5DF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524000" y="352425"/>
            <a:ext cx="1845310" cy="0"/>
          </a:xfrm>
          <a:custGeom>
            <a:avLst/>
            <a:gdLst/>
            <a:ahLst/>
            <a:cxnLst/>
            <a:rect l="l" t="t" r="r" b="b"/>
            <a:pathLst>
              <a:path w="1845310">
                <a:moveTo>
                  <a:pt x="0" y="0"/>
                </a:moveTo>
                <a:lnTo>
                  <a:pt x="1844790" y="0"/>
                </a:lnTo>
              </a:path>
            </a:pathLst>
          </a:custGeom>
          <a:ln w="8890">
            <a:solidFill>
              <a:srgbClr val="00C4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917007" y="352425"/>
            <a:ext cx="1952625" cy="0"/>
          </a:xfrm>
          <a:custGeom>
            <a:avLst/>
            <a:gdLst/>
            <a:ahLst/>
            <a:cxnLst/>
            <a:rect l="l" t="t" r="r" b="b"/>
            <a:pathLst>
              <a:path w="1952625">
                <a:moveTo>
                  <a:pt x="0" y="0"/>
                </a:moveTo>
                <a:lnTo>
                  <a:pt x="1952023" y="0"/>
                </a:lnTo>
              </a:path>
            </a:pathLst>
          </a:custGeom>
          <a:ln w="8890">
            <a:solidFill>
              <a:srgbClr val="00C4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842501" y="352425"/>
            <a:ext cx="784225" cy="0"/>
          </a:xfrm>
          <a:custGeom>
            <a:avLst/>
            <a:gdLst/>
            <a:ahLst/>
            <a:cxnLst/>
            <a:rect l="l" t="t" r="r" b="b"/>
            <a:pathLst>
              <a:path w="784225">
                <a:moveTo>
                  <a:pt x="0" y="0"/>
                </a:moveTo>
                <a:lnTo>
                  <a:pt x="784225" y="0"/>
                </a:lnTo>
              </a:path>
            </a:pathLst>
          </a:custGeom>
          <a:ln w="8890">
            <a:solidFill>
              <a:srgbClr val="00C4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524000" y="361950"/>
            <a:ext cx="1784350" cy="0"/>
          </a:xfrm>
          <a:custGeom>
            <a:avLst/>
            <a:gdLst/>
            <a:ahLst/>
            <a:cxnLst/>
            <a:rect l="l" t="t" r="r" b="b"/>
            <a:pathLst>
              <a:path w="1784350">
                <a:moveTo>
                  <a:pt x="0" y="0"/>
                </a:moveTo>
                <a:lnTo>
                  <a:pt x="1783974" y="0"/>
                </a:lnTo>
              </a:path>
            </a:pathLst>
          </a:custGeom>
          <a:ln w="10159">
            <a:solidFill>
              <a:srgbClr val="00C3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995501" y="361950"/>
            <a:ext cx="1924050" cy="0"/>
          </a:xfrm>
          <a:custGeom>
            <a:avLst/>
            <a:gdLst/>
            <a:ahLst/>
            <a:cxnLst/>
            <a:rect l="l" t="t" r="r" b="b"/>
            <a:pathLst>
              <a:path w="1924050">
                <a:moveTo>
                  <a:pt x="0" y="0"/>
                </a:moveTo>
                <a:lnTo>
                  <a:pt x="1924039" y="0"/>
                </a:lnTo>
              </a:path>
            </a:pathLst>
          </a:custGeom>
          <a:ln w="10159">
            <a:solidFill>
              <a:srgbClr val="00C3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809162" y="366395"/>
            <a:ext cx="765810" cy="0"/>
          </a:xfrm>
          <a:custGeom>
            <a:avLst/>
            <a:gdLst/>
            <a:ahLst/>
            <a:cxnLst/>
            <a:rect l="l" t="t" r="r" b="b"/>
            <a:pathLst>
              <a:path w="765809">
                <a:moveTo>
                  <a:pt x="0" y="0"/>
                </a:moveTo>
                <a:lnTo>
                  <a:pt x="765238" y="0"/>
                </a:lnTo>
              </a:path>
            </a:pathLst>
          </a:custGeom>
          <a:ln w="3175">
            <a:solidFill>
              <a:srgbClr val="00C3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826943" y="361315"/>
            <a:ext cx="762635" cy="0"/>
          </a:xfrm>
          <a:custGeom>
            <a:avLst/>
            <a:gdLst/>
            <a:ahLst/>
            <a:cxnLst/>
            <a:rect l="l" t="t" r="r" b="b"/>
            <a:pathLst>
              <a:path w="762634">
                <a:moveTo>
                  <a:pt x="0" y="0"/>
                </a:moveTo>
                <a:lnTo>
                  <a:pt x="762158" y="0"/>
                </a:lnTo>
              </a:path>
            </a:pathLst>
          </a:custGeom>
          <a:ln w="8889">
            <a:solidFill>
              <a:srgbClr val="00C3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524001" y="370840"/>
            <a:ext cx="1723389" cy="0"/>
          </a:xfrm>
          <a:custGeom>
            <a:avLst/>
            <a:gdLst/>
            <a:ahLst/>
            <a:cxnLst/>
            <a:rect l="l" t="t" r="r" b="b"/>
            <a:pathLst>
              <a:path w="1723389">
                <a:moveTo>
                  <a:pt x="0" y="0"/>
                </a:moveTo>
                <a:lnTo>
                  <a:pt x="1723159" y="0"/>
                </a:lnTo>
              </a:path>
            </a:pathLst>
          </a:custGeom>
          <a:ln w="10160">
            <a:solidFill>
              <a:srgbClr val="00C2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073995" y="370840"/>
            <a:ext cx="1889760" cy="0"/>
          </a:xfrm>
          <a:custGeom>
            <a:avLst/>
            <a:gdLst/>
            <a:ahLst/>
            <a:cxnLst/>
            <a:rect l="l" t="t" r="r" b="b"/>
            <a:pathLst>
              <a:path w="1889760">
                <a:moveTo>
                  <a:pt x="0" y="0"/>
                </a:moveTo>
                <a:lnTo>
                  <a:pt x="1889741" y="0"/>
                </a:lnTo>
              </a:path>
            </a:pathLst>
          </a:custGeom>
          <a:ln w="10160">
            <a:solidFill>
              <a:srgbClr val="00C2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9775826" y="370840"/>
            <a:ext cx="800735" cy="0"/>
          </a:xfrm>
          <a:custGeom>
            <a:avLst/>
            <a:gdLst/>
            <a:ahLst/>
            <a:cxnLst/>
            <a:rect l="l" t="t" r="r" b="b"/>
            <a:pathLst>
              <a:path w="800734">
                <a:moveTo>
                  <a:pt x="0" y="0"/>
                </a:moveTo>
                <a:lnTo>
                  <a:pt x="800735" y="0"/>
                </a:lnTo>
              </a:path>
            </a:pathLst>
          </a:custGeom>
          <a:ln w="10160">
            <a:solidFill>
              <a:srgbClr val="00C2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524000" y="379729"/>
            <a:ext cx="1662430" cy="0"/>
          </a:xfrm>
          <a:custGeom>
            <a:avLst/>
            <a:gdLst/>
            <a:ahLst/>
            <a:cxnLst/>
            <a:rect l="l" t="t" r="r" b="b"/>
            <a:pathLst>
              <a:path w="1662430">
                <a:moveTo>
                  <a:pt x="0" y="0"/>
                </a:moveTo>
                <a:lnTo>
                  <a:pt x="1662343" y="0"/>
                </a:lnTo>
              </a:path>
            </a:pathLst>
          </a:custGeom>
          <a:ln w="10160">
            <a:solidFill>
              <a:srgbClr val="00C1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152489" y="379729"/>
            <a:ext cx="1855470" cy="0"/>
          </a:xfrm>
          <a:custGeom>
            <a:avLst/>
            <a:gdLst/>
            <a:ahLst/>
            <a:cxnLst/>
            <a:rect l="l" t="t" r="r" b="b"/>
            <a:pathLst>
              <a:path w="1855470">
                <a:moveTo>
                  <a:pt x="0" y="0"/>
                </a:moveTo>
                <a:lnTo>
                  <a:pt x="1855443" y="0"/>
                </a:lnTo>
              </a:path>
            </a:pathLst>
          </a:custGeom>
          <a:ln w="10160">
            <a:solidFill>
              <a:srgbClr val="00C1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9744710" y="379729"/>
            <a:ext cx="802005" cy="0"/>
          </a:xfrm>
          <a:custGeom>
            <a:avLst/>
            <a:gdLst/>
            <a:ahLst/>
            <a:cxnLst/>
            <a:rect l="l" t="t" r="r" b="b"/>
            <a:pathLst>
              <a:path w="802004">
                <a:moveTo>
                  <a:pt x="0" y="0"/>
                </a:moveTo>
                <a:lnTo>
                  <a:pt x="801624" y="0"/>
                </a:lnTo>
              </a:path>
            </a:pathLst>
          </a:custGeom>
          <a:ln w="10160">
            <a:solidFill>
              <a:srgbClr val="00C1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524000" y="392429"/>
            <a:ext cx="1544320" cy="0"/>
          </a:xfrm>
          <a:custGeom>
            <a:avLst/>
            <a:gdLst/>
            <a:ahLst/>
            <a:cxnLst/>
            <a:rect l="l" t="t" r="r" b="b"/>
            <a:pathLst>
              <a:path w="1544320">
                <a:moveTo>
                  <a:pt x="0" y="0"/>
                </a:moveTo>
                <a:lnTo>
                  <a:pt x="1543982" y="0"/>
                </a:lnTo>
              </a:path>
            </a:pathLst>
          </a:custGeom>
          <a:ln w="3175">
            <a:solidFill>
              <a:srgbClr val="00C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524001" y="387984"/>
            <a:ext cx="1571625" cy="0"/>
          </a:xfrm>
          <a:custGeom>
            <a:avLst/>
            <a:gdLst/>
            <a:ahLst/>
            <a:cxnLst/>
            <a:rect l="l" t="t" r="r" b="b"/>
            <a:pathLst>
              <a:path w="1571625">
                <a:moveTo>
                  <a:pt x="0" y="0"/>
                </a:moveTo>
                <a:lnTo>
                  <a:pt x="1571119" y="0"/>
                </a:lnTo>
              </a:path>
            </a:pathLst>
          </a:custGeom>
          <a:ln w="6350">
            <a:solidFill>
              <a:srgbClr val="00C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242198" y="389254"/>
            <a:ext cx="1810385" cy="0"/>
          </a:xfrm>
          <a:custGeom>
            <a:avLst/>
            <a:gdLst/>
            <a:ahLst/>
            <a:cxnLst/>
            <a:rect l="l" t="t" r="r" b="b"/>
            <a:pathLst>
              <a:path w="1810385">
                <a:moveTo>
                  <a:pt x="0" y="0"/>
                </a:moveTo>
                <a:lnTo>
                  <a:pt x="1809931" y="0"/>
                </a:lnTo>
              </a:path>
            </a:pathLst>
          </a:custGeom>
          <a:ln w="8889">
            <a:solidFill>
              <a:srgbClr val="00C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9706966" y="389254"/>
            <a:ext cx="805180" cy="0"/>
          </a:xfrm>
          <a:custGeom>
            <a:avLst/>
            <a:gdLst/>
            <a:ahLst/>
            <a:cxnLst/>
            <a:rect l="l" t="t" r="r" b="b"/>
            <a:pathLst>
              <a:path w="805179">
                <a:moveTo>
                  <a:pt x="0" y="0"/>
                </a:moveTo>
                <a:lnTo>
                  <a:pt x="804823" y="0"/>
                </a:lnTo>
              </a:path>
            </a:pathLst>
          </a:custGeom>
          <a:ln w="8889">
            <a:solidFill>
              <a:srgbClr val="00C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524001" y="398145"/>
            <a:ext cx="1538605" cy="0"/>
          </a:xfrm>
          <a:custGeom>
            <a:avLst/>
            <a:gdLst/>
            <a:ahLst/>
            <a:cxnLst/>
            <a:rect l="l" t="t" r="r" b="b"/>
            <a:pathLst>
              <a:path w="1538605">
                <a:moveTo>
                  <a:pt x="0" y="0"/>
                </a:moveTo>
                <a:lnTo>
                  <a:pt x="1538565" y="0"/>
                </a:lnTo>
              </a:path>
            </a:pathLst>
          </a:custGeom>
          <a:ln w="8889">
            <a:solidFill>
              <a:srgbClr val="00BF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320692" y="398145"/>
            <a:ext cx="1776095" cy="0"/>
          </a:xfrm>
          <a:custGeom>
            <a:avLst/>
            <a:gdLst/>
            <a:ahLst/>
            <a:cxnLst/>
            <a:rect l="l" t="t" r="r" b="b"/>
            <a:pathLst>
              <a:path w="1776095">
                <a:moveTo>
                  <a:pt x="0" y="0"/>
                </a:moveTo>
                <a:lnTo>
                  <a:pt x="1775633" y="0"/>
                </a:lnTo>
              </a:path>
            </a:pathLst>
          </a:custGeom>
          <a:ln w="8889">
            <a:solidFill>
              <a:srgbClr val="00BF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9669222" y="398145"/>
            <a:ext cx="812800" cy="0"/>
          </a:xfrm>
          <a:custGeom>
            <a:avLst/>
            <a:gdLst/>
            <a:ahLst/>
            <a:cxnLst/>
            <a:rect l="l" t="t" r="r" b="b"/>
            <a:pathLst>
              <a:path w="812800">
                <a:moveTo>
                  <a:pt x="0" y="0"/>
                </a:moveTo>
                <a:lnTo>
                  <a:pt x="812341" y="0"/>
                </a:lnTo>
              </a:path>
            </a:pathLst>
          </a:custGeom>
          <a:ln w="8889">
            <a:solidFill>
              <a:srgbClr val="00BF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524000" y="407669"/>
            <a:ext cx="1501140" cy="0"/>
          </a:xfrm>
          <a:custGeom>
            <a:avLst/>
            <a:gdLst/>
            <a:ahLst/>
            <a:cxnLst/>
            <a:rect l="l" t="t" r="r" b="b"/>
            <a:pathLst>
              <a:path w="1501140">
                <a:moveTo>
                  <a:pt x="0" y="0"/>
                </a:moveTo>
                <a:lnTo>
                  <a:pt x="1500643" y="0"/>
                </a:lnTo>
              </a:path>
            </a:pathLst>
          </a:custGeom>
          <a:ln w="10160">
            <a:solidFill>
              <a:srgbClr val="00BE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399186" y="407669"/>
            <a:ext cx="1748155" cy="0"/>
          </a:xfrm>
          <a:custGeom>
            <a:avLst/>
            <a:gdLst/>
            <a:ahLst/>
            <a:cxnLst/>
            <a:rect l="l" t="t" r="r" b="b"/>
            <a:pathLst>
              <a:path w="1748154">
                <a:moveTo>
                  <a:pt x="0" y="0"/>
                </a:moveTo>
                <a:lnTo>
                  <a:pt x="1747648" y="0"/>
                </a:lnTo>
              </a:path>
            </a:pathLst>
          </a:custGeom>
          <a:ln w="10160">
            <a:solidFill>
              <a:srgbClr val="00BE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9626087" y="407669"/>
            <a:ext cx="825500" cy="0"/>
          </a:xfrm>
          <a:custGeom>
            <a:avLst/>
            <a:gdLst/>
            <a:ahLst/>
            <a:cxnLst/>
            <a:rect l="l" t="t" r="r" b="b"/>
            <a:pathLst>
              <a:path w="825500">
                <a:moveTo>
                  <a:pt x="0" y="0"/>
                </a:moveTo>
                <a:lnTo>
                  <a:pt x="825250" y="0"/>
                </a:lnTo>
              </a:path>
            </a:pathLst>
          </a:custGeom>
          <a:ln w="10160">
            <a:solidFill>
              <a:srgbClr val="00BE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524000" y="416559"/>
            <a:ext cx="1463040" cy="0"/>
          </a:xfrm>
          <a:custGeom>
            <a:avLst/>
            <a:gdLst/>
            <a:ahLst/>
            <a:cxnLst/>
            <a:rect l="l" t="t" r="r" b="b"/>
            <a:pathLst>
              <a:path w="1463040">
                <a:moveTo>
                  <a:pt x="0" y="0"/>
                </a:moveTo>
                <a:lnTo>
                  <a:pt x="1462722" y="0"/>
                </a:lnTo>
              </a:path>
            </a:pathLst>
          </a:custGeom>
          <a:ln w="10160">
            <a:solidFill>
              <a:srgbClr val="00BD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477679" y="416559"/>
            <a:ext cx="1713864" cy="0"/>
          </a:xfrm>
          <a:custGeom>
            <a:avLst/>
            <a:gdLst/>
            <a:ahLst/>
            <a:cxnLst/>
            <a:rect l="l" t="t" r="r" b="b"/>
            <a:pathLst>
              <a:path w="1713864">
                <a:moveTo>
                  <a:pt x="0" y="0"/>
                </a:moveTo>
                <a:lnTo>
                  <a:pt x="1713350" y="0"/>
                </a:lnTo>
              </a:path>
            </a:pathLst>
          </a:custGeom>
          <a:ln w="10160">
            <a:solidFill>
              <a:srgbClr val="00BD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9599129" y="419100"/>
            <a:ext cx="794385" cy="0"/>
          </a:xfrm>
          <a:custGeom>
            <a:avLst/>
            <a:gdLst/>
            <a:ahLst/>
            <a:cxnLst/>
            <a:rect l="l" t="t" r="r" b="b"/>
            <a:pathLst>
              <a:path w="794384">
                <a:moveTo>
                  <a:pt x="0" y="0"/>
                </a:moveTo>
                <a:lnTo>
                  <a:pt x="794386" y="0"/>
                </a:lnTo>
              </a:path>
            </a:pathLst>
          </a:custGeom>
          <a:ln w="5080">
            <a:solidFill>
              <a:srgbClr val="00BD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9620696" y="414019"/>
            <a:ext cx="791845" cy="0"/>
          </a:xfrm>
          <a:custGeom>
            <a:avLst/>
            <a:gdLst/>
            <a:ahLst/>
            <a:cxnLst/>
            <a:rect l="l" t="t" r="r" b="b"/>
            <a:pathLst>
              <a:path w="791845">
                <a:moveTo>
                  <a:pt x="0" y="0"/>
                </a:moveTo>
                <a:lnTo>
                  <a:pt x="791780" y="0"/>
                </a:lnTo>
              </a:path>
            </a:pathLst>
          </a:custGeom>
          <a:ln w="5079">
            <a:solidFill>
              <a:srgbClr val="00BD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524000" y="425450"/>
            <a:ext cx="1424940" cy="0"/>
          </a:xfrm>
          <a:custGeom>
            <a:avLst/>
            <a:gdLst/>
            <a:ahLst/>
            <a:cxnLst/>
            <a:rect l="l" t="t" r="r" b="b"/>
            <a:pathLst>
              <a:path w="1424940">
                <a:moveTo>
                  <a:pt x="0" y="0"/>
                </a:moveTo>
                <a:lnTo>
                  <a:pt x="1424801" y="0"/>
                </a:lnTo>
              </a:path>
            </a:pathLst>
          </a:custGeom>
          <a:ln w="10159">
            <a:solidFill>
              <a:srgbClr val="00BC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556175" y="425450"/>
            <a:ext cx="1679575" cy="0"/>
          </a:xfrm>
          <a:custGeom>
            <a:avLst/>
            <a:gdLst/>
            <a:ahLst/>
            <a:cxnLst/>
            <a:rect l="l" t="t" r="r" b="b"/>
            <a:pathLst>
              <a:path w="1679575">
                <a:moveTo>
                  <a:pt x="0" y="0"/>
                </a:moveTo>
                <a:lnTo>
                  <a:pt x="1679052" y="0"/>
                </a:lnTo>
              </a:path>
            </a:pathLst>
          </a:custGeom>
          <a:ln w="10159">
            <a:solidFill>
              <a:srgbClr val="00BC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9550600" y="425450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>
                <a:moveTo>
                  <a:pt x="0" y="0"/>
                </a:moveTo>
                <a:lnTo>
                  <a:pt x="837750" y="0"/>
                </a:lnTo>
              </a:path>
            </a:pathLst>
          </a:custGeom>
          <a:ln w="10159">
            <a:solidFill>
              <a:srgbClr val="00BC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524000" y="434975"/>
            <a:ext cx="1381760" cy="0"/>
          </a:xfrm>
          <a:custGeom>
            <a:avLst/>
            <a:gdLst/>
            <a:ahLst/>
            <a:cxnLst/>
            <a:rect l="l" t="t" r="r" b="b"/>
            <a:pathLst>
              <a:path w="1381760">
                <a:moveTo>
                  <a:pt x="0" y="0"/>
                </a:moveTo>
                <a:lnTo>
                  <a:pt x="1381462" y="0"/>
                </a:lnTo>
              </a:path>
            </a:pathLst>
          </a:custGeom>
          <a:ln w="8890">
            <a:solidFill>
              <a:srgbClr val="00BB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690735" y="435609"/>
            <a:ext cx="1573530" cy="0"/>
          </a:xfrm>
          <a:custGeom>
            <a:avLst/>
            <a:gdLst/>
            <a:ahLst/>
            <a:cxnLst/>
            <a:rect l="l" t="t" r="r" b="b"/>
            <a:pathLst>
              <a:path w="1573529">
                <a:moveTo>
                  <a:pt x="0" y="0"/>
                </a:moveTo>
                <a:lnTo>
                  <a:pt x="1573277" y="0"/>
                </a:lnTo>
              </a:path>
            </a:pathLst>
          </a:custGeom>
          <a:ln w="7619">
            <a:solidFill>
              <a:srgbClr val="00BB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651488" y="431165"/>
            <a:ext cx="1587500" cy="0"/>
          </a:xfrm>
          <a:custGeom>
            <a:avLst/>
            <a:gdLst/>
            <a:ahLst/>
            <a:cxnLst/>
            <a:rect l="l" t="t" r="r" b="b"/>
            <a:pathLst>
              <a:path w="1587500">
                <a:moveTo>
                  <a:pt x="0" y="0"/>
                </a:moveTo>
                <a:lnTo>
                  <a:pt x="1586894" y="0"/>
                </a:lnTo>
              </a:path>
            </a:pathLst>
          </a:custGeom>
          <a:ln w="3175">
            <a:solidFill>
              <a:srgbClr val="00BB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9512857" y="434975"/>
            <a:ext cx="834390" cy="0"/>
          </a:xfrm>
          <a:custGeom>
            <a:avLst/>
            <a:gdLst/>
            <a:ahLst/>
            <a:cxnLst/>
            <a:rect l="l" t="t" r="r" b="b"/>
            <a:pathLst>
              <a:path w="834390">
                <a:moveTo>
                  <a:pt x="0" y="0"/>
                </a:moveTo>
                <a:lnTo>
                  <a:pt x="834191" y="0"/>
                </a:lnTo>
              </a:path>
            </a:pathLst>
          </a:custGeom>
          <a:ln w="8890">
            <a:solidFill>
              <a:srgbClr val="00BB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524000" y="444500"/>
            <a:ext cx="1343660" cy="0"/>
          </a:xfrm>
          <a:custGeom>
            <a:avLst/>
            <a:gdLst/>
            <a:ahLst/>
            <a:cxnLst/>
            <a:rect l="l" t="t" r="r" b="b"/>
            <a:pathLst>
              <a:path w="1343660">
                <a:moveTo>
                  <a:pt x="0" y="0"/>
                </a:moveTo>
                <a:lnTo>
                  <a:pt x="1343540" y="0"/>
                </a:lnTo>
              </a:path>
            </a:pathLst>
          </a:custGeom>
          <a:ln w="10159">
            <a:solidFill>
              <a:srgbClr val="00BA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5724376" y="444500"/>
            <a:ext cx="1622425" cy="0"/>
          </a:xfrm>
          <a:custGeom>
            <a:avLst/>
            <a:gdLst/>
            <a:ahLst/>
            <a:cxnLst/>
            <a:rect l="l" t="t" r="r" b="b"/>
            <a:pathLst>
              <a:path w="1622425">
                <a:moveTo>
                  <a:pt x="0" y="0"/>
                </a:moveTo>
                <a:lnTo>
                  <a:pt x="1622036" y="0"/>
                </a:lnTo>
              </a:path>
            </a:pathLst>
          </a:custGeom>
          <a:ln w="10159">
            <a:solidFill>
              <a:srgbClr val="00BA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9469722" y="444500"/>
            <a:ext cx="841375" cy="0"/>
          </a:xfrm>
          <a:custGeom>
            <a:avLst/>
            <a:gdLst/>
            <a:ahLst/>
            <a:cxnLst/>
            <a:rect l="l" t="t" r="r" b="b"/>
            <a:pathLst>
              <a:path w="841375">
                <a:moveTo>
                  <a:pt x="0" y="0"/>
                </a:moveTo>
                <a:lnTo>
                  <a:pt x="841187" y="0"/>
                </a:lnTo>
              </a:path>
            </a:pathLst>
          </a:custGeom>
          <a:ln w="10159">
            <a:solidFill>
              <a:srgbClr val="00BA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524001" y="453390"/>
            <a:ext cx="1306195" cy="0"/>
          </a:xfrm>
          <a:custGeom>
            <a:avLst/>
            <a:gdLst/>
            <a:ahLst/>
            <a:cxnLst/>
            <a:rect l="l" t="t" r="r" b="b"/>
            <a:pathLst>
              <a:path w="1306195">
                <a:moveTo>
                  <a:pt x="0" y="0"/>
                </a:moveTo>
                <a:lnTo>
                  <a:pt x="1305619" y="0"/>
                </a:lnTo>
              </a:path>
            </a:pathLst>
          </a:custGeom>
          <a:ln w="10160">
            <a:solidFill>
              <a:srgbClr val="00B9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5802869" y="453390"/>
            <a:ext cx="1596390" cy="0"/>
          </a:xfrm>
          <a:custGeom>
            <a:avLst/>
            <a:gdLst/>
            <a:ahLst/>
            <a:cxnLst/>
            <a:rect l="l" t="t" r="r" b="b"/>
            <a:pathLst>
              <a:path w="1596389">
                <a:moveTo>
                  <a:pt x="0" y="0"/>
                </a:moveTo>
                <a:lnTo>
                  <a:pt x="1595977" y="0"/>
                </a:lnTo>
              </a:path>
            </a:pathLst>
          </a:custGeom>
          <a:ln w="10160">
            <a:solidFill>
              <a:srgbClr val="00B9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9434079" y="457834"/>
            <a:ext cx="802005" cy="0"/>
          </a:xfrm>
          <a:custGeom>
            <a:avLst/>
            <a:gdLst/>
            <a:ahLst/>
            <a:cxnLst/>
            <a:rect l="l" t="t" r="r" b="b"/>
            <a:pathLst>
              <a:path w="802004">
                <a:moveTo>
                  <a:pt x="0" y="0"/>
                </a:moveTo>
                <a:lnTo>
                  <a:pt x="801969" y="0"/>
                </a:lnTo>
              </a:path>
            </a:pathLst>
          </a:custGeom>
          <a:ln w="3175">
            <a:solidFill>
              <a:srgbClr val="00B9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9456242" y="452755"/>
            <a:ext cx="800735" cy="0"/>
          </a:xfrm>
          <a:custGeom>
            <a:avLst/>
            <a:gdLst/>
            <a:ahLst/>
            <a:cxnLst/>
            <a:rect l="l" t="t" r="r" b="b"/>
            <a:pathLst>
              <a:path w="800734">
                <a:moveTo>
                  <a:pt x="0" y="0"/>
                </a:moveTo>
                <a:lnTo>
                  <a:pt x="800457" y="0"/>
                </a:lnTo>
              </a:path>
            </a:pathLst>
          </a:custGeom>
          <a:ln w="8890">
            <a:solidFill>
              <a:srgbClr val="00B9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524001" y="462280"/>
            <a:ext cx="1268095" cy="0"/>
          </a:xfrm>
          <a:custGeom>
            <a:avLst/>
            <a:gdLst/>
            <a:ahLst/>
            <a:cxnLst/>
            <a:rect l="l" t="t" r="r" b="b"/>
            <a:pathLst>
              <a:path w="1268095">
                <a:moveTo>
                  <a:pt x="0" y="0"/>
                </a:moveTo>
                <a:lnTo>
                  <a:pt x="1267698" y="0"/>
                </a:lnTo>
              </a:path>
            </a:pathLst>
          </a:custGeom>
          <a:ln w="10160">
            <a:solidFill>
              <a:srgbClr val="00B8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5881365" y="462280"/>
            <a:ext cx="1570355" cy="0"/>
          </a:xfrm>
          <a:custGeom>
            <a:avLst/>
            <a:gdLst/>
            <a:ahLst/>
            <a:cxnLst/>
            <a:rect l="l" t="t" r="r" b="b"/>
            <a:pathLst>
              <a:path w="1570354">
                <a:moveTo>
                  <a:pt x="0" y="0"/>
                </a:moveTo>
                <a:lnTo>
                  <a:pt x="1569919" y="0"/>
                </a:lnTo>
              </a:path>
            </a:pathLst>
          </a:custGeom>
          <a:ln w="10160">
            <a:solidFill>
              <a:srgbClr val="00B8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9384704" y="462280"/>
            <a:ext cx="854075" cy="0"/>
          </a:xfrm>
          <a:custGeom>
            <a:avLst/>
            <a:gdLst/>
            <a:ahLst/>
            <a:cxnLst/>
            <a:rect l="l" t="t" r="r" b="b"/>
            <a:pathLst>
              <a:path w="854075">
                <a:moveTo>
                  <a:pt x="0" y="0"/>
                </a:moveTo>
                <a:lnTo>
                  <a:pt x="853925" y="0"/>
                </a:lnTo>
              </a:path>
            </a:pathLst>
          </a:custGeom>
          <a:ln w="10160">
            <a:solidFill>
              <a:srgbClr val="00B8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524001" y="474344"/>
            <a:ext cx="1196975" cy="0"/>
          </a:xfrm>
          <a:custGeom>
            <a:avLst/>
            <a:gdLst/>
            <a:ahLst/>
            <a:cxnLst/>
            <a:rect l="l" t="t" r="r" b="b"/>
            <a:pathLst>
              <a:path w="1196975">
                <a:moveTo>
                  <a:pt x="0" y="0"/>
                </a:moveTo>
                <a:lnTo>
                  <a:pt x="1196879" y="0"/>
                </a:lnTo>
              </a:path>
            </a:pathLst>
          </a:custGeom>
          <a:ln w="3810">
            <a:solidFill>
              <a:srgbClr val="00B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524000" y="469265"/>
            <a:ext cx="1216660" cy="0"/>
          </a:xfrm>
          <a:custGeom>
            <a:avLst/>
            <a:gdLst/>
            <a:ahLst/>
            <a:cxnLst/>
            <a:rect l="l" t="t" r="r" b="b"/>
            <a:pathLst>
              <a:path w="1216660">
                <a:moveTo>
                  <a:pt x="0" y="0"/>
                </a:moveTo>
                <a:lnTo>
                  <a:pt x="1216233" y="0"/>
                </a:lnTo>
              </a:path>
            </a:pathLst>
          </a:custGeom>
          <a:ln w="6350">
            <a:solidFill>
              <a:srgbClr val="00B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5959858" y="471169"/>
            <a:ext cx="1544320" cy="0"/>
          </a:xfrm>
          <a:custGeom>
            <a:avLst/>
            <a:gdLst/>
            <a:ahLst/>
            <a:cxnLst/>
            <a:rect l="l" t="t" r="r" b="b"/>
            <a:pathLst>
              <a:path w="1544320">
                <a:moveTo>
                  <a:pt x="0" y="0"/>
                </a:moveTo>
                <a:lnTo>
                  <a:pt x="1543861" y="0"/>
                </a:lnTo>
              </a:path>
            </a:pathLst>
          </a:custGeom>
          <a:ln w="10160">
            <a:solidFill>
              <a:srgbClr val="00B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9341912" y="475615"/>
            <a:ext cx="821690" cy="0"/>
          </a:xfrm>
          <a:custGeom>
            <a:avLst/>
            <a:gdLst/>
            <a:ahLst/>
            <a:cxnLst/>
            <a:rect l="l" t="t" r="r" b="b"/>
            <a:pathLst>
              <a:path w="821690">
                <a:moveTo>
                  <a:pt x="0" y="0"/>
                </a:moveTo>
                <a:lnTo>
                  <a:pt x="821456" y="0"/>
                </a:lnTo>
              </a:path>
            </a:pathLst>
          </a:custGeom>
          <a:ln w="3175">
            <a:solidFill>
              <a:srgbClr val="00B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9368246" y="470534"/>
            <a:ext cx="816610" cy="0"/>
          </a:xfrm>
          <a:custGeom>
            <a:avLst/>
            <a:gdLst/>
            <a:ahLst/>
            <a:cxnLst/>
            <a:rect l="l" t="t" r="r" b="b"/>
            <a:pathLst>
              <a:path w="816609">
                <a:moveTo>
                  <a:pt x="0" y="0"/>
                </a:moveTo>
                <a:lnTo>
                  <a:pt x="816174" y="0"/>
                </a:lnTo>
              </a:path>
            </a:pathLst>
          </a:custGeom>
          <a:ln w="8889">
            <a:solidFill>
              <a:srgbClr val="00B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524000" y="480694"/>
            <a:ext cx="1191260" cy="0"/>
          </a:xfrm>
          <a:custGeom>
            <a:avLst/>
            <a:gdLst/>
            <a:ahLst/>
            <a:cxnLst/>
            <a:rect l="l" t="t" r="r" b="b"/>
            <a:pathLst>
              <a:path w="1191260">
                <a:moveTo>
                  <a:pt x="0" y="0"/>
                </a:moveTo>
                <a:lnTo>
                  <a:pt x="1191069" y="0"/>
                </a:lnTo>
              </a:path>
            </a:pathLst>
          </a:custGeom>
          <a:ln w="8889">
            <a:solidFill>
              <a:srgbClr val="00B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6049567" y="480694"/>
            <a:ext cx="1506855" cy="0"/>
          </a:xfrm>
          <a:custGeom>
            <a:avLst/>
            <a:gdLst/>
            <a:ahLst/>
            <a:cxnLst/>
            <a:rect l="l" t="t" r="r" b="b"/>
            <a:pathLst>
              <a:path w="1506854">
                <a:moveTo>
                  <a:pt x="0" y="0"/>
                </a:moveTo>
                <a:lnTo>
                  <a:pt x="1506589" y="0"/>
                </a:lnTo>
              </a:path>
            </a:pathLst>
          </a:custGeom>
          <a:ln w="8889">
            <a:solidFill>
              <a:srgbClr val="00B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9292538" y="480694"/>
            <a:ext cx="868044" cy="0"/>
          </a:xfrm>
          <a:custGeom>
            <a:avLst/>
            <a:gdLst/>
            <a:ahLst/>
            <a:cxnLst/>
            <a:rect l="l" t="t" r="r" b="b"/>
            <a:pathLst>
              <a:path w="868045">
                <a:moveTo>
                  <a:pt x="0" y="0"/>
                </a:moveTo>
                <a:lnTo>
                  <a:pt x="867850" y="0"/>
                </a:lnTo>
              </a:path>
            </a:pathLst>
          </a:custGeom>
          <a:ln w="8889">
            <a:solidFill>
              <a:srgbClr val="00B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1524001" y="490219"/>
            <a:ext cx="1163955" cy="0"/>
          </a:xfrm>
          <a:custGeom>
            <a:avLst/>
            <a:gdLst/>
            <a:ahLst/>
            <a:cxnLst/>
            <a:rect l="l" t="t" r="r" b="b"/>
            <a:pathLst>
              <a:path w="1163955">
                <a:moveTo>
                  <a:pt x="0" y="0"/>
                </a:moveTo>
                <a:lnTo>
                  <a:pt x="1163955" y="0"/>
                </a:lnTo>
              </a:path>
            </a:pathLst>
          </a:custGeom>
          <a:ln w="10160">
            <a:solidFill>
              <a:srgbClr val="00B5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6128060" y="490219"/>
            <a:ext cx="1488440" cy="0"/>
          </a:xfrm>
          <a:custGeom>
            <a:avLst/>
            <a:gdLst/>
            <a:ahLst/>
            <a:cxnLst/>
            <a:rect l="l" t="t" r="r" b="b"/>
            <a:pathLst>
              <a:path w="1488439">
                <a:moveTo>
                  <a:pt x="0" y="0"/>
                </a:moveTo>
                <a:lnTo>
                  <a:pt x="1488022" y="0"/>
                </a:lnTo>
              </a:path>
            </a:pathLst>
          </a:custGeom>
          <a:ln w="10160">
            <a:solidFill>
              <a:srgbClr val="00B5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9239871" y="490219"/>
            <a:ext cx="878840" cy="0"/>
          </a:xfrm>
          <a:custGeom>
            <a:avLst/>
            <a:gdLst/>
            <a:ahLst/>
            <a:cxnLst/>
            <a:rect l="l" t="t" r="r" b="b"/>
            <a:pathLst>
              <a:path w="878840">
                <a:moveTo>
                  <a:pt x="0" y="0"/>
                </a:moveTo>
                <a:lnTo>
                  <a:pt x="878788" y="0"/>
                </a:lnTo>
              </a:path>
            </a:pathLst>
          </a:custGeom>
          <a:ln w="10160">
            <a:solidFill>
              <a:srgbClr val="00B5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1524001" y="499109"/>
            <a:ext cx="1137285" cy="0"/>
          </a:xfrm>
          <a:custGeom>
            <a:avLst/>
            <a:gdLst/>
            <a:ahLst/>
            <a:cxnLst/>
            <a:rect l="l" t="t" r="r" b="b"/>
            <a:pathLst>
              <a:path w="1137285">
                <a:moveTo>
                  <a:pt x="0" y="0"/>
                </a:moveTo>
                <a:lnTo>
                  <a:pt x="1136840" y="0"/>
                </a:lnTo>
              </a:path>
            </a:pathLst>
          </a:custGeom>
          <a:ln w="10160">
            <a:solidFill>
              <a:srgbClr val="00B4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6206555" y="499109"/>
            <a:ext cx="1462405" cy="0"/>
          </a:xfrm>
          <a:custGeom>
            <a:avLst/>
            <a:gdLst/>
            <a:ahLst/>
            <a:cxnLst/>
            <a:rect l="l" t="t" r="r" b="b"/>
            <a:pathLst>
              <a:path w="1462404">
                <a:moveTo>
                  <a:pt x="0" y="0"/>
                </a:moveTo>
                <a:lnTo>
                  <a:pt x="1461963" y="0"/>
                </a:lnTo>
              </a:path>
            </a:pathLst>
          </a:custGeom>
          <a:ln w="10160">
            <a:solidFill>
              <a:srgbClr val="00B4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9193790" y="499109"/>
            <a:ext cx="883285" cy="0"/>
          </a:xfrm>
          <a:custGeom>
            <a:avLst/>
            <a:gdLst/>
            <a:ahLst/>
            <a:cxnLst/>
            <a:rect l="l" t="t" r="r" b="b"/>
            <a:pathLst>
              <a:path w="883284">
                <a:moveTo>
                  <a:pt x="0" y="0"/>
                </a:moveTo>
                <a:lnTo>
                  <a:pt x="883142" y="0"/>
                </a:lnTo>
              </a:path>
            </a:pathLst>
          </a:custGeom>
          <a:ln w="10160">
            <a:solidFill>
              <a:srgbClr val="00B4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524000" y="508000"/>
            <a:ext cx="1109980" cy="0"/>
          </a:xfrm>
          <a:custGeom>
            <a:avLst/>
            <a:gdLst/>
            <a:ahLst/>
            <a:cxnLst/>
            <a:rect l="l" t="t" r="r" b="b"/>
            <a:pathLst>
              <a:path w="1109980">
                <a:moveTo>
                  <a:pt x="0" y="0"/>
                </a:moveTo>
                <a:lnTo>
                  <a:pt x="1109725" y="0"/>
                </a:lnTo>
              </a:path>
            </a:pathLst>
          </a:custGeom>
          <a:ln w="10159">
            <a:solidFill>
              <a:srgbClr val="00B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6346723" y="509905"/>
            <a:ext cx="1363345" cy="0"/>
          </a:xfrm>
          <a:custGeom>
            <a:avLst/>
            <a:gdLst/>
            <a:ahLst/>
            <a:cxnLst/>
            <a:rect l="l" t="t" r="r" b="b"/>
            <a:pathLst>
              <a:path w="1363345">
                <a:moveTo>
                  <a:pt x="0" y="0"/>
                </a:moveTo>
                <a:lnTo>
                  <a:pt x="1363317" y="0"/>
                </a:lnTo>
              </a:path>
            </a:pathLst>
          </a:custGeom>
          <a:ln w="6350">
            <a:solidFill>
              <a:srgbClr val="00B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6301869" y="504825"/>
            <a:ext cx="1370965" cy="0"/>
          </a:xfrm>
          <a:custGeom>
            <a:avLst/>
            <a:gdLst/>
            <a:ahLst/>
            <a:cxnLst/>
            <a:rect l="l" t="t" r="r" b="b"/>
            <a:pathLst>
              <a:path w="1370964">
                <a:moveTo>
                  <a:pt x="0" y="0"/>
                </a:moveTo>
                <a:lnTo>
                  <a:pt x="1370394" y="0"/>
                </a:lnTo>
              </a:path>
            </a:pathLst>
          </a:custGeom>
          <a:ln w="3810">
            <a:solidFill>
              <a:srgbClr val="00B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9147705" y="508000"/>
            <a:ext cx="887730" cy="0"/>
          </a:xfrm>
          <a:custGeom>
            <a:avLst/>
            <a:gdLst/>
            <a:ahLst/>
            <a:cxnLst/>
            <a:rect l="l" t="t" r="r" b="b"/>
            <a:pathLst>
              <a:path w="887729">
                <a:moveTo>
                  <a:pt x="0" y="0"/>
                </a:moveTo>
                <a:lnTo>
                  <a:pt x="887496" y="0"/>
                </a:lnTo>
              </a:path>
            </a:pathLst>
          </a:custGeom>
          <a:ln w="10159">
            <a:solidFill>
              <a:srgbClr val="00B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524001" y="517525"/>
            <a:ext cx="1078865" cy="0"/>
          </a:xfrm>
          <a:custGeom>
            <a:avLst/>
            <a:gdLst/>
            <a:ahLst/>
            <a:cxnLst/>
            <a:rect l="l" t="t" r="r" b="b"/>
            <a:pathLst>
              <a:path w="1078865">
                <a:moveTo>
                  <a:pt x="0" y="0"/>
                </a:moveTo>
                <a:lnTo>
                  <a:pt x="1078738" y="0"/>
                </a:lnTo>
              </a:path>
            </a:pathLst>
          </a:custGeom>
          <a:ln w="8890">
            <a:solidFill>
              <a:srgbClr val="00B2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6374756" y="517525"/>
            <a:ext cx="1436370" cy="0"/>
          </a:xfrm>
          <a:custGeom>
            <a:avLst/>
            <a:gdLst/>
            <a:ahLst/>
            <a:cxnLst/>
            <a:rect l="l" t="t" r="r" b="b"/>
            <a:pathLst>
              <a:path w="1436370">
                <a:moveTo>
                  <a:pt x="0" y="0"/>
                </a:moveTo>
                <a:lnTo>
                  <a:pt x="1436134" y="0"/>
                </a:lnTo>
              </a:path>
            </a:pathLst>
          </a:custGeom>
          <a:ln w="8890">
            <a:solidFill>
              <a:srgbClr val="00B2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9104180" y="520700"/>
            <a:ext cx="847725" cy="0"/>
          </a:xfrm>
          <a:custGeom>
            <a:avLst/>
            <a:gdLst/>
            <a:ahLst/>
            <a:cxnLst/>
            <a:rect l="l" t="t" r="r" b="b"/>
            <a:pathLst>
              <a:path w="847725">
                <a:moveTo>
                  <a:pt x="0" y="0"/>
                </a:moveTo>
                <a:lnTo>
                  <a:pt x="847566" y="0"/>
                </a:lnTo>
              </a:path>
            </a:pathLst>
          </a:custGeom>
          <a:ln w="3175">
            <a:solidFill>
              <a:srgbClr val="00B2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9131249" y="516255"/>
            <a:ext cx="841375" cy="0"/>
          </a:xfrm>
          <a:custGeom>
            <a:avLst/>
            <a:gdLst/>
            <a:ahLst/>
            <a:cxnLst/>
            <a:rect l="l" t="t" r="r" b="b"/>
            <a:pathLst>
              <a:path w="841375">
                <a:moveTo>
                  <a:pt x="0" y="0"/>
                </a:moveTo>
                <a:lnTo>
                  <a:pt x="841362" y="0"/>
                </a:lnTo>
              </a:path>
            </a:pathLst>
          </a:custGeom>
          <a:ln w="6350">
            <a:solidFill>
              <a:srgbClr val="00B2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1524001" y="526415"/>
            <a:ext cx="1052195" cy="0"/>
          </a:xfrm>
          <a:custGeom>
            <a:avLst/>
            <a:gdLst/>
            <a:ahLst/>
            <a:cxnLst/>
            <a:rect l="l" t="t" r="r" b="b"/>
            <a:pathLst>
              <a:path w="1052195">
                <a:moveTo>
                  <a:pt x="0" y="0"/>
                </a:moveTo>
                <a:lnTo>
                  <a:pt x="1051623" y="0"/>
                </a:lnTo>
              </a:path>
            </a:pathLst>
          </a:custGeom>
          <a:ln w="8889">
            <a:solidFill>
              <a:srgbClr val="00B1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6453250" y="526415"/>
            <a:ext cx="1432560" cy="0"/>
          </a:xfrm>
          <a:custGeom>
            <a:avLst/>
            <a:gdLst/>
            <a:ahLst/>
            <a:cxnLst/>
            <a:rect l="l" t="t" r="r" b="b"/>
            <a:pathLst>
              <a:path w="1432560">
                <a:moveTo>
                  <a:pt x="0" y="0"/>
                </a:moveTo>
                <a:lnTo>
                  <a:pt x="1431951" y="0"/>
                </a:lnTo>
              </a:path>
            </a:pathLst>
          </a:custGeom>
          <a:ln w="8889">
            <a:solidFill>
              <a:srgbClr val="00B1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9019294" y="526415"/>
            <a:ext cx="927100" cy="0"/>
          </a:xfrm>
          <a:custGeom>
            <a:avLst/>
            <a:gdLst/>
            <a:ahLst/>
            <a:cxnLst/>
            <a:rect l="l" t="t" r="r" b="b"/>
            <a:pathLst>
              <a:path w="927100">
                <a:moveTo>
                  <a:pt x="0" y="0"/>
                </a:moveTo>
                <a:lnTo>
                  <a:pt x="926490" y="0"/>
                </a:lnTo>
              </a:path>
            </a:pathLst>
          </a:custGeom>
          <a:ln w="8889">
            <a:solidFill>
              <a:srgbClr val="00B1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1524000" y="535940"/>
            <a:ext cx="1024890" cy="0"/>
          </a:xfrm>
          <a:custGeom>
            <a:avLst/>
            <a:gdLst/>
            <a:ahLst/>
            <a:cxnLst/>
            <a:rect l="l" t="t" r="r" b="b"/>
            <a:pathLst>
              <a:path w="1024890">
                <a:moveTo>
                  <a:pt x="0" y="0"/>
                </a:moveTo>
                <a:lnTo>
                  <a:pt x="1024508" y="0"/>
                </a:lnTo>
              </a:path>
            </a:pathLst>
          </a:custGeom>
          <a:ln w="10160">
            <a:solidFill>
              <a:srgbClr val="00B0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6531744" y="535940"/>
            <a:ext cx="1438910" cy="0"/>
          </a:xfrm>
          <a:custGeom>
            <a:avLst/>
            <a:gdLst/>
            <a:ahLst/>
            <a:cxnLst/>
            <a:rect l="l" t="t" r="r" b="b"/>
            <a:pathLst>
              <a:path w="1438910">
                <a:moveTo>
                  <a:pt x="0" y="0"/>
                </a:moveTo>
                <a:lnTo>
                  <a:pt x="1438384" y="0"/>
                </a:lnTo>
              </a:path>
            </a:pathLst>
          </a:custGeom>
          <a:ln w="10160">
            <a:solidFill>
              <a:srgbClr val="00B0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8950325" y="539115"/>
            <a:ext cx="913130" cy="0"/>
          </a:xfrm>
          <a:custGeom>
            <a:avLst/>
            <a:gdLst/>
            <a:ahLst/>
            <a:cxnLst/>
            <a:rect l="l" t="t" r="r" b="b"/>
            <a:pathLst>
              <a:path w="913129">
                <a:moveTo>
                  <a:pt x="0" y="0"/>
                </a:moveTo>
                <a:lnTo>
                  <a:pt x="912950" y="0"/>
                </a:lnTo>
              </a:path>
            </a:pathLst>
          </a:custGeom>
          <a:ln w="3810">
            <a:solidFill>
              <a:srgbClr val="00B0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8992768" y="534034"/>
            <a:ext cx="896619" cy="0"/>
          </a:xfrm>
          <a:custGeom>
            <a:avLst/>
            <a:gdLst/>
            <a:ahLst/>
            <a:cxnLst/>
            <a:rect l="l" t="t" r="r" b="b"/>
            <a:pathLst>
              <a:path w="896620">
                <a:moveTo>
                  <a:pt x="0" y="0"/>
                </a:moveTo>
                <a:lnTo>
                  <a:pt x="896385" y="0"/>
                </a:lnTo>
              </a:path>
            </a:pathLst>
          </a:custGeom>
          <a:ln w="6350">
            <a:solidFill>
              <a:srgbClr val="00B0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524001" y="544830"/>
            <a:ext cx="997585" cy="0"/>
          </a:xfrm>
          <a:custGeom>
            <a:avLst/>
            <a:gdLst/>
            <a:ahLst/>
            <a:cxnLst/>
            <a:rect l="l" t="t" r="r" b="b"/>
            <a:pathLst>
              <a:path w="997585">
                <a:moveTo>
                  <a:pt x="0" y="0"/>
                </a:moveTo>
                <a:lnTo>
                  <a:pt x="997394" y="0"/>
                </a:lnTo>
              </a:path>
            </a:pathLst>
          </a:custGeom>
          <a:ln w="10160">
            <a:solidFill>
              <a:srgbClr val="00AF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6610239" y="544830"/>
            <a:ext cx="1434465" cy="0"/>
          </a:xfrm>
          <a:custGeom>
            <a:avLst/>
            <a:gdLst/>
            <a:ahLst/>
            <a:cxnLst/>
            <a:rect l="l" t="t" r="r" b="b"/>
            <a:pathLst>
              <a:path w="1434465">
                <a:moveTo>
                  <a:pt x="0" y="0"/>
                </a:moveTo>
                <a:lnTo>
                  <a:pt x="1434201" y="0"/>
                </a:lnTo>
              </a:path>
            </a:pathLst>
          </a:custGeom>
          <a:ln w="10160">
            <a:solidFill>
              <a:srgbClr val="00AF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8860134" y="544830"/>
            <a:ext cx="999490" cy="0"/>
          </a:xfrm>
          <a:custGeom>
            <a:avLst/>
            <a:gdLst/>
            <a:ahLst/>
            <a:cxnLst/>
            <a:rect l="l" t="t" r="r" b="b"/>
            <a:pathLst>
              <a:path w="999490">
                <a:moveTo>
                  <a:pt x="0" y="0"/>
                </a:moveTo>
                <a:lnTo>
                  <a:pt x="999482" y="0"/>
                </a:lnTo>
              </a:path>
            </a:pathLst>
          </a:custGeom>
          <a:ln w="10160">
            <a:solidFill>
              <a:srgbClr val="00AF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1524000" y="553719"/>
            <a:ext cx="970280" cy="0"/>
          </a:xfrm>
          <a:custGeom>
            <a:avLst/>
            <a:gdLst/>
            <a:ahLst/>
            <a:cxnLst/>
            <a:rect l="l" t="t" r="r" b="b"/>
            <a:pathLst>
              <a:path w="970280">
                <a:moveTo>
                  <a:pt x="0" y="0"/>
                </a:moveTo>
                <a:lnTo>
                  <a:pt x="970279" y="0"/>
                </a:lnTo>
              </a:path>
            </a:pathLst>
          </a:custGeom>
          <a:ln w="10160">
            <a:solidFill>
              <a:srgbClr val="00AE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6767228" y="557530"/>
            <a:ext cx="1354455" cy="0"/>
          </a:xfrm>
          <a:custGeom>
            <a:avLst/>
            <a:gdLst/>
            <a:ahLst/>
            <a:cxnLst/>
            <a:rect l="l" t="t" r="r" b="b"/>
            <a:pathLst>
              <a:path w="1354454">
                <a:moveTo>
                  <a:pt x="0" y="0"/>
                </a:moveTo>
                <a:lnTo>
                  <a:pt x="1354338" y="0"/>
                </a:lnTo>
              </a:path>
            </a:pathLst>
          </a:custGeom>
          <a:ln w="3175">
            <a:solidFill>
              <a:srgbClr val="00AE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6722373" y="552450"/>
            <a:ext cx="1343660" cy="0"/>
          </a:xfrm>
          <a:custGeom>
            <a:avLst/>
            <a:gdLst/>
            <a:ahLst/>
            <a:cxnLst/>
            <a:rect l="l" t="t" r="r" b="b"/>
            <a:pathLst>
              <a:path w="1343659">
                <a:moveTo>
                  <a:pt x="0" y="0"/>
                </a:moveTo>
                <a:lnTo>
                  <a:pt x="1343298" y="0"/>
                </a:lnTo>
              </a:path>
            </a:pathLst>
          </a:custGeom>
          <a:ln w="7619">
            <a:solidFill>
              <a:srgbClr val="00AE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8785860" y="553719"/>
            <a:ext cx="1022985" cy="0"/>
          </a:xfrm>
          <a:custGeom>
            <a:avLst/>
            <a:gdLst/>
            <a:ahLst/>
            <a:cxnLst/>
            <a:rect l="l" t="t" r="r" b="b"/>
            <a:pathLst>
              <a:path w="1022984">
                <a:moveTo>
                  <a:pt x="0" y="0"/>
                </a:moveTo>
                <a:lnTo>
                  <a:pt x="1022543" y="0"/>
                </a:lnTo>
              </a:path>
            </a:pathLst>
          </a:custGeom>
          <a:ln w="10160">
            <a:solidFill>
              <a:srgbClr val="00AE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1524000" y="563244"/>
            <a:ext cx="939800" cy="0"/>
          </a:xfrm>
          <a:custGeom>
            <a:avLst/>
            <a:gdLst/>
            <a:ahLst/>
            <a:cxnLst/>
            <a:rect l="l" t="t" r="r" b="b"/>
            <a:pathLst>
              <a:path w="939800">
                <a:moveTo>
                  <a:pt x="0" y="0"/>
                </a:moveTo>
                <a:lnTo>
                  <a:pt x="939291" y="0"/>
                </a:lnTo>
              </a:path>
            </a:pathLst>
          </a:custGeom>
          <a:ln w="8889">
            <a:solidFill>
              <a:srgbClr val="00AD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6778441" y="563244"/>
            <a:ext cx="1536065" cy="0"/>
          </a:xfrm>
          <a:custGeom>
            <a:avLst/>
            <a:gdLst/>
            <a:ahLst/>
            <a:cxnLst/>
            <a:rect l="l" t="t" r="r" b="b"/>
            <a:pathLst>
              <a:path w="1536065">
                <a:moveTo>
                  <a:pt x="0" y="0"/>
                </a:moveTo>
                <a:lnTo>
                  <a:pt x="1535487" y="0"/>
                </a:lnTo>
              </a:path>
            </a:pathLst>
          </a:custGeom>
          <a:ln w="8889">
            <a:solidFill>
              <a:srgbClr val="00AD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8609427" y="563244"/>
            <a:ext cx="1140460" cy="0"/>
          </a:xfrm>
          <a:custGeom>
            <a:avLst/>
            <a:gdLst/>
            <a:ahLst/>
            <a:cxnLst/>
            <a:rect l="l" t="t" r="r" b="b"/>
            <a:pathLst>
              <a:path w="1140459">
                <a:moveTo>
                  <a:pt x="0" y="0"/>
                </a:moveTo>
                <a:lnTo>
                  <a:pt x="1140445" y="0"/>
                </a:lnTo>
              </a:path>
            </a:pathLst>
          </a:custGeom>
          <a:ln w="8889">
            <a:solidFill>
              <a:srgbClr val="00AD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1524000" y="567690"/>
            <a:ext cx="8174990" cy="8890"/>
          </a:xfrm>
          <a:custGeom>
            <a:avLst/>
            <a:gdLst/>
            <a:ahLst/>
            <a:cxnLst/>
            <a:rect l="l" t="t" r="r" b="b"/>
            <a:pathLst>
              <a:path w="8174990" h="8890">
                <a:moveTo>
                  <a:pt x="912177" y="0"/>
                </a:moveTo>
                <a:lnTo>
                  <a:pt x="0" y="0"/>
                </a:lnTo>
                <a:lnTo>
                  <a:pt x="0" y="8889"/>
                </a:lnTo>
                <a:lnTo>
                  <a:pt x="886546" y="8889"/>
                </a:lnTo>
                <a:lnTo>
                  <a:pt x="892810" y="6350"/>
                </a:lnTo>
                <a:lnTo>
                  <a:pt x="912177" y="0"/>
                </a:lnTo>
                <a:close/>
              </a:path>
              <a:path w="8174990" h="8890">
                <a:moveTo>
                  <a:pt x="6789927" y="0"/>
                </a:moveTo>
                <a:lnTo>
                  <a:pt x="5332934" y="0"/>
                </a:lnTo>
                <a:lnTo>
                  <a:pt x="5411429" y="8889"/>
                </a:lnTo>
                <a:lnTo>
                  <a:pt x="8123444" y="8889"/>
                </a:lnTo>
                <a:lnTo>
                  <a:pt x="8130760" y="7620"/>
                </a:lnTo>
                <a:lnTo>
                  <a:pt x="6934200" y="7620"/>
                </a:lnTo>
                <a:lnTo>
                  <a:pt x="6789927" y="0"/>
                </a:lnTo>
                <a:close/>
              </a:path>
              <a:path w="8174990" h="8890">
                <a:moveTo>
                  <a:pt x="8174658" y="0"/>
                </a:moveTo>
                <a:lnTo>
                  <a:pt x="7085427" y="0"/>
                </a:lnTo>
                <a:lnTo>
                  <a:pt x="6934200" y="7620"/>
                </a:lnTo>
                <a:lnTo>
                  <a:pt x="8130760" y="7620"/>
                </a:lnTo>
                <a:lnTo>
                  <a:pt x="8174658" y="0"/>
                </a:lnTo>
                <a:close/>
              </a:path>
            </a:pathLst>
          </a:custGeom>
          <a:solidFill>
            <a:srgbClr val="00ACD0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1524000" y="581659"/>
            <a:ext cx="887094" cy="0"/>
          </a:xfrm>
          <a:custGeom>
            <a:avLst/>
            <a:gdLst/>
            <a:ahLst/>
            <a:cxnLst/>
            <a:rect l="l" t="t" r="r" b="b"/>
            <a:pathLst>
              <a:path w="887094">
                <a:moveTo>
                  <a:pt x="0" y="0"/>
                </a:moveTo>
                <a:lnTo>
                  <a:pt x="886546" y="0"/>
                </a:lnTo>
              </a:path>
            </a:pathLst>
          </a:custGeom>
          <a:ln w="10160">
            <a:solidFill>
              <a:srgbClr val="00AB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6935429" y="581659"/>
            <a:ext cx="2712085" cy="0"/>
          </a:xfrm>
          <a:custGeom>
            <a:avLst/>
            <a:gdLst/>
            <a:ahLst/>
            <a:cxnLst/>
            <a:rect l="l" t="t" r="r" b="b"/>
            <a:pathLst>
              <a:path w="2712084">
                <a:moveTo>
                  <a:pt x="0" y="0"/>
                </a:moveTo>
                <a:lnTo>
                  <a:pt x="2712015" y="0"/>
                </a:lnTo>
              </a:path>
            </a:pathLst>
          </a:custGeom>
          <a:ln w="10160">
            <a:solidFill>
              <a:srgbClr val="00AB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1524001" y="590550"/>
            <a:ext cx="864869" cy="0"/>
          </a:xfrm>
          <a:custGeom>
            <a:avLst/>
            <a:gdLst/>
            <a:ahLst/>
            <a:cxnLst/>
            <a:rect l="l" t="t" r="r" b="b"/>
            <a:pathLst>
              <a:path w="864869">
                <a:moveTo>
                  <a:pt x="0" y="0"/>
                </a:moveTo>
                <a:lnTo>
                  <a:pt x="864624" y="0"/>
                </a:lnTo>
              </a:path>
            </a:pathLst>
          </a:custGeom>
          <a:ln w="10159">
            <a:solidFill>
              <a:srgbClr val="00AA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7013924" y="590550"/>
            <a:ext cx="2582545" cy="0"/>
          </a:xfrm>
          <a:custGeom>
            <a:avLst/>
            <a:gdLst/>
            <a:ahLst/>
            <a:cxnLst/>
            <a:rect l="l" t="t" r="r" b="b"/>
            <a:pathLst>
              <a:path w="2582545">
                <a:moveTo>
                  <a:pt x="0" y="0"/>
                </a:moveTo>
                <a:lnTo>
                  <a:pt x="2582307" y="0"/>
                </a:lnTo>
              </a:path>
            </a:pathLst>
          </a:custGeom>
          <a:ln w="10159">
            <a:solidFill>
              <a:srgbClr val="00AA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1524000" y="599440"/>
            <a:ext cx="843280" cy="0"/>
          </a:xfrm>
          <a:custGeom>
            <a:avLst/>
            <a:gdLst/>
            <a:ahLst/>
            <a:cxnLst/>
            <a:rect l="l" t="t" r="r" b="b"/>
            <a:pathLst>
              <a:path w="843280">
                <a:moveTo>
                  <a:pt x="0" y="0"/>
                </a:moveTo>
                <a:lnTo>
                  <a:pt x="842702" y="0"/>
                </a:lnTo>
              </a:path>
            </a:pathLst>
          </a:custGeom>
          <a:ln w="10160">
            <a:solidFill>
              <a:srgbClr val="00A9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7142877" y="600075"/>
            <a:ext cx="2360930" cy="0"/>
          </a:xfrm>
          <a:custGeom>
            <a:avLst/>
            <a:gdLst/>
            <a:ahLst/>
            <a:cxnLst/>
            <a:rect l="l" t="t" r="r" b="b"/>
            <a:pathLst>
              <a:path w="2360929">
                <a:moveTo>
                  <a:pt x="0" y="0"/>
                </a:moveTo>
                <a:lnTo>
                  <a:pt x="2360314" y="0"/>
                </a:lnTo>
              </a:path>
            </a:pathLst>
          </a:custGeom>
          <a:ln w="8889">
            <a:solidFill>
              <a:srgbClr val="00A9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7098024" y="594994"/>
            <a:ext cx="2443480" cy="0"/>
          </a:xfrm>
          <a:custGeom>
            <a:avLst/>
            <a:gdLst/>
            <a:ahLst/>
            <a:cxnLst/>
            <a:rect l="l" t="t" r="r" b="b"/>
            <a:pathLst>
              <a:path w="2443479">
                <a:moveTo>
                  <a:pt x="0" y="0"/>
                </a:moveTo>
                <a:lnTo>
                  <a:pt x="2443334" y="0"/>
                </a:lnTo>
              </a:path>
            </a:pathLst>
          </a:custGeom>
          <a:ln w="3175">
            <a:solidFill>
              <a:srgbClr val="00A9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1524000" y="608965"/>
            <a:ext cx="817880" cy="0"/>
          </a:xfrm>
          <a:custGeom>
            <a:avLst/>
            <a:gdLst/>
            <a:ahLst/>
            <a:cxnLst/>
            <a:rect l="l" t="t" r="r" b="b"/>
            <a:pathLst>
              <a:path w="817880">
                <a:moveTo>
                  <a:pt x="0" y="0"/>
                </a:moveTo>
                <a:lnTo>
                  <a:pt x="817649" y="0"/>
                </a:lnTo>
              </a:path>
            </a:pathLst>
          </a:custGeom>
          <a:ln w="8889">
            <a:solidFill>
              <a:srgbClr val="00A8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7182126" y="608965"/>
            <a:ext cx="2286635" cy="0"/>
          </a:xfrm>
          <a:custGeom>
            <a:avLst/>
            <a:gdLst/>
            <a:ahLst/>
            <a:cxnLst/>
            <a:rect l="l" t="t" r="r" b="b"/>
            <a:pathLst>
              <a:path w="2286634">
                <a:moveTo>
                  <a:pt x="0" y="0"/>
                </a:moveTo>
                <a:lnTo>
                  <a:pt x="2286560" y="0"/>
                </a:lnTo>
              </a:path>
            </a:pathLst>
          </a:custGeom>
          <a:ln w="8889">
            <a:solidFill>
              <a:srgbClr val="00A8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1524000" y="618490"/>
            <a:ext cx="796290" cy="0"/>
          </a:xfrm>
          <a:custGeom>
            <a:avLst/>
            <a:gdLst/>
            <a:ahLst/>
            <a:cxnLst/>
            <a:rect l="l" t="t" r="r" b="b"/>
            <a:pathLst>
              <a:path w="796290">
                <a:moveTo>
                  <a:pt x="0" y="0"/>
                </a:moveTo>
                <a:lnTo>
                  <a:pt x="795727" y="0"/>
                </a:lnTo>
              </a:path>
            </a:pathLst>
          </a:custGeom>
          <a:ln w="10160">
            <a:solidFill>
              <a:srgbClr val="00A7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7342271" y="622300"/>
            <a:ext cx="1988820" cy="0"/>
          </a:xfrm>
          <a:custGeom>
            <a:avLst/>
            <a:gdLst/>
            <a:ahLst/>
            <a:cxnLst/>
            <a:rect l="l" t="t" r="r" b="b"/>
            <a:pathLst>
              <a:path w="1988820">
                <a:moveTo>
                  <a:pt x="0" y="0"/>
                </a:moveTo>
                <a:lnTo>
                  <a:pt x="1988385" y="0"/>
                </a:lnTo>
              </a:path>
            </a:pathLst>
          </a:custGeom>
          <a:ln w="3175">
            <a:solidFill>
              <a:srgbClr val="00A7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7294259" y="617219"/>
            <a:ext cx="2076450" cy="0"/>
          </a:xfrm>
          <a:custGeom>
            <a:avLst/>
            <a:gdLst/>
            <a:ahLst/>
            <a:cxnLst/>
            <a:rect l="l" t="t" r="r" b="b"/>
            <a:pathLst>
              <a:path w="2076450">
                <a:moveTo>
                  <a:pt x="0" y="0"/>
                </a:moveTo>
                <a:lnTo>
                  <a:pt x="2075833" y="0"/>
                </a:lnTo>
              </a:path>
            </a:pathLst>
          </a:custGeom>
          <a:ln w="7620">
            <a:solidFill>
              <a:srgbClr val="00A7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1524001" y="627380"/>
            <a:ext cx="774065" cy="0"/>
          </a:xfrm>
          <a:custGeom>
            <a:avLst/>
            <a:gdLst/>
            <a:ahLst/>
            <a:cxnLst/>
            <a:rect l="l" t="t" r="r" b="b"/>
            <a:pathLst>
              <a:path w="774065">
                <a:moveTo>
                  <a:pt x="0" y="0"/>
                </a:moveTo>
                <a:lnTo>
                  <a:pt x="773805" y="0"/>
                </a:lnTo>
              </a:path>
            </a:pathLst>
          </a:custGeom>
          <a:ln w="10160">
            <a:solidFill>
              <a:srgbClr val="00A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7342271" y="627380"/>
            <a:ext cx="1988820" cy="0"/>
          </a:xfrm>
          <a:custGeom>
            <a:avLst/>
            <a:gdLst/>
            <a:ahLst/>
            <a:cxnLst/>
            <a:rect l="l" t="t" r="r" b="b"/>
            <a:pathLst>
              <a:path w="1988820">
                <a:moveTo>
                  <a:pt x="0" y="0"/>
                </a:moveTo>
                <a:lnTo>
                  <a:pt x="1988385" y="0"/>
                </a:lnTo>
              </a:path>
            </a:pathLst>
          </a:custGeom>
          <a:ln w="10160">
            <a:solidFill>
              <a:srgbClr val="00A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1524001" y="636269"/>
            <a:ext cx="752475" cy="0"/>
          </a:xfrm>
          <a:custGeom>
            <a:avLst/>
            <a:gdLst/>
            <a:ahLst/>
            <a:cxnLst/>
            <a:rect l="l" t="t" r="r" b="b"/>
            <a:pathLst>
              <a:path w="752475">
                <a:moveTo>
                  <a:pt x="0" y="0"/>
                </a:moveTo>
                <a:lnTo>
                  <a:pt x="751883" y="0"/>
                </a:lnTo>
              </a:path>
            </a:pathLst>
          </a:custGeom>
          <a:ln w="10160">
            <a:solidFill>
              <a:srgbClr val="00A5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7442869" y="636269"/>
            <a:ext cx="1819275" cy="0"/>
          </a:xfrm>
          <a:custGeom>
            <a:avLst/>
            <a:gdLst/>
            <a:ahLst/>
            <a:cxnLst/>
            <a:rect l="l" t="t" r="r" b="b"/>
            <a:pathLst>
              <a:path w="1819275">
                <a:moveTo>
                  <a:pt x="0" y="0"/>
                </a:moveTo>
                <a:lnTo>
                  <a:pt x="1818773" y="0"/>
                </a:lnTo>
              </a:path>
            </a:pathLst>
          </a:custGeom>
          <a:ln w="10160">
            <a:solidFill>
              <a:srgbClr val="00A5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1524000" y="645159"/>
            <a:ext cx="730250" cy="0"/>
          </a:xfrm>
          <a:custGeom>
            <a:avLst/>
            <a:gdLst/>
            <a:ahLst/>
            <a:cxnLst/>
            <a:rect l="l" t="t" r="r" b="b"/>
            <a:pathLst>
              <a:path w="730250">
                <a:moveTo>
                  <a:pt x="0" y="0"/>
                </a:moveTo>
                <a:lnTo>
                  <a:pt x="729961" y="0"/>
                </a:lnTo>
              </a:path>
            </a:pathLst>
          </a:custGeom>
          <a:ln w="10160">
            <a:solidFill>
              <a:srgbClr val="00A4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7622506" y="647065"/>
            <a:ext cx="1503680" cy="0"/>
          </a:xfrm>
          <a:custGeom>
            <a:avLst/>
            <a:gdLst/>
            <a:ahLst/>
            <a:cxnLst/>
            <a:rect l="l" t="t" r="r" b="b"/>
            <a:pathLst>
              <a:path w="1503679">
                <a:moveTo>
                  <a:pt x="0" y="0"/>
                </a:moveTo>
                <a:lnTo>
                  <a:pt x="1503501" y="0"/>
                </a:lnTo>
              </a:path>
            </a:pathLst>
          </a:custGeom>
          <a:ln w="6350">
            <a:solidFill>
              <a:srgbClr val="00A4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7565022" y="641984"/>
            <a:ext cx="1612900" cy="0"/>
          </a:xfrm>
          <a:custGeom>
            <a:avLst/>
            <a:gdLst/>
            <a:ahLst/>
            <a:cxnLst/>
            <a:rect l="l" t="t" r="r" b="b"/>
            <a:pathLst>
              <a:path w="1612900">
                <a:moveTo>
                  <a:pt x="0" y="0"/>
                </a:moveTo>
                <a:lnTo>
                  <a:pt x="1612816" y="0"/>
                </a:lnTo>
              </a:path>
            </a:pathLst>
          </a:custGeom>
          <a:ln w="3810">
            <a:solidFill>
              <a:srgbClr val="00A4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1524001" y="654684"/>
            <a:ext cx="705485" cy="0"/>
          </a:xfrm>
          <a:custGeom>
            <a:avLst/>
            <a:gdLst/>
            <a:ahLst/>
            <a:cxnLst/>
            <a:rect l="l" t="t" r="r" b="b"/>
            <a:pathLst>
              <a:path w="705485">
                <a:moveTo>
                  <a:pt x="0" y="0"/>
                </a:moveTo>
                <a:lnTo>
                  <a:pt x="704907" y="0"/>
                </a:lnTo>
              </a:path>
            </a:pathLst>
          </a:custGeom>
          <a:ln w="8889">
            <a:solidFill>
              <a:srgbClr val="00A3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7658435" y="654684"/>
            <a:ext cx="1430655" cy="0"/>
          </a:xfrm>
          <a:custGeom>
            <a:avLst/>
            <a:gdLst/>
            <a:ahLst/>
            <a:cxnLst/>
            <a:rect l="l" t="t" r="r" b="b"/>
            <a:pathLst>
              <a:path w="1430654">
                <a:moveTo>
                  <a:pt x="0" y="0"/>
                </a:moveTo>
                <a:lnTo>
                  <a:pt x="1430532" y="0"/>
                </a:lnTo>
              </a:path>
            </a:pathLst>
          </a:custGeom>
          <a:ln w="8889">
            <a:solidFill>
              <a:srgbClr val="00A3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1524000" y="664209"/>
            <a:ext cx="683260" cy="0"/>
          </a:xfrm>
          <a:custGeom>
            <a:avLst/>
            <a:gdLst/>
            <a:ahLst/>
            <a:cxnLst/>
            <a:rect l="l" t="t" r="r" b="b"/>
            <a:pathLst>
              <a:path w="683260">
                <a:moveTo>
                  <a:pt x="0" y="0"/>
                </a:moveTo>
                <a:lnTo>
                  <a:pt x="682985" y="0"/>
                </a:lnTo>
              </a:path>
            </a:pathLst>
          </a:custGeom>
          <a:ln w="10160">
            <a:solidFill>
              <a:srgbClr val="00A2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7759031" y="664209"/>
            <a:ext cx="1226820" cy="0"/>
          </a:xfrm>
          <a:custGeom>
            <a:avLst/>
            <a:gdLst/>
            <a:ahLst/>
            <a:cxnLst/>
            <a:rect l="l" t="t" r="r" b="b"/>
            <a:pathLst>
              <a:path w="1226820">
                <a:moveTo>
                  <a:pt x="0" y="0"/>
                </a:moveTo>
                <a:lnTo>
                  <a:pt x="1226218" y="0"/>
                </a:lnTo>
              </a:path>
            </a:pathLst>
          </a:custGeom>
          <a:ln w="10160">
            <a:solidFill>
              <a:srgbClr val="00A2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1524000" y="673100"/>
            <a:ext cx="661670" cy="0"/>
          </a:xfrm>
          <a:custGeom>
            <a:avLst/>
            <a:gdLst/>
            <a:ahLst/>
            <a:cxnLst/>
            <a:rect l="l" t="t" r="r" b="b"/>
            <a:pathLst>
              <a:path w="661670">
                <a:moveTo>
                  <a:pt x="0" y="0"/>
                </a:moveTo>
                <a:lnTo>
                  <a:pt x="661063" y="0"/>
                </a:lnTo>
              </a:path>
            </a:pathLst>
          </a:custGeom>
          <a:ln w="10159">
            <a:solidFill>
              <a:srgbClr val="00A1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7976790" y="673734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>
                <a:moveTo>
                  <a:pt x="0" y="0"/>
                </a:moveTo>
                <a:lnTo>
                  <a:pt x="838067" y="0"/>
                </a:lnTo>
              </a:path>
            </a:pathLst>
          </a:custGeom>
          <a:ln w="8889">
            <a:solidFill>
              <a:srgbClr val="00A1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7866814" y="668655"/>
            <a:ext cx="1007744" cy="0"/>
          </a:xfrm>
          <a:custGeom>
            <a:avLst/>
            <a:gdLst/>
            <a:ahLst/>
            <a:cxnLst/>
            <a:rect l="l" t="t" r="r" b="b"/>
            <a:pathLst>
              <a:path w="1007745">
                <a:moveTo>
                  <a:pt x="0" y="0"/>
                </a:moveTo>
                <a:lnTo>
                  <a:pt x="1007310" y="0"/>
                </a:lnTo>
              </a:path>
            </a:pathLst>
          </a:custGeom>
          <a:ln w="3175">
            <a:solidFill>
              <a:srgbClr val="00A1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1524000" y="686434"/>
            <a:ext cx="615950" cy="0"/>
          </a:xfrm>
          <a:custGeom>
            <a:avLst/>
            <a:gdLst/>
            <a:ahLst/>
            <a:cxnLst/>
            <a:rect l="l" t="t" r="r" b="b"/>
            <a:pathLst>
              <a:path w="615950">
                <a:moveTo>
                  <a:pt x="0" y="0"/>
                </a:moveTo>
                <a:lnTo>
                  <a:pt x="615943" y="0"/>
                </a:lnTo>
              </a:path>
            </a:pathLst>
          </a:custGeom>
          <a:ln w="3175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1524000" y="681355"/>
            <a:ext cx="628650" cy="0"/>
          </a:xfrm>
          <a:custGeom>
            <a:avLst/>
            <a:gdLst/>
            <a:ahLst/>
            <a:cxnLst/>
            <a:rect l="l" t="t" r="r" b="b"/>
            <a:pathLst>
              <a:path w="628650">
                <a:moveTo>
                  <a:pt x="0" y="0"/>
                </a:moveTo>
                <a:lnTo>
                  <a:pt x="628180" y="0"/>
                </a:lnTo>
              </a:path>
            </a:pathLst>
          </a:custGeom>
          <a:ln w="8890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8182371" y="682625"/>
            <a:ext cx="417830" cy="0"/>
          </a:xfrm>
          <a:custGeom>
            <a:avLst/>
            <a:gdLst/>
            <a:ahLst/>
            <a:cxnLst/>
            <a:rect l="l" t="t" r="r" b="b"/>
            <a:pathLst>
              <a:path w="417829">
                <a:moveTo>
                  <a:pt x="0" y="0"/>
                </a:moveTo>
                <a:lnTo>
                  <a:pt x="417644" y="0"/>
                </a:lnTo>
              </a:path>
            </a:pathLst>
          </a:custGeom>
          <a:ln w="8889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8064896" y="677544"/>
            <a:ext cx="706120" cy="0"/>
          </a:xfrm>
          <a:custGeom>
            <a:avLst/>
            <a:gdLst/>
            <a:ahLst/>
            <a:cxnLst/>
            <a:rect l="l" t="t" r="r" b="b"/>
            <a:pathLst>
              <a:path w="706120">
                <a:moveTo>
                  <a:pt x="0" y="0"/>
                </a:moveTo>
                <a:lnTo>
                  <a:pt x="705511" y="0"/>
                </a:lnTo>
              </a:path>
            </a:pathLst>
          </a:custGeom>
          <a:ln w="3175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1524000" y="691515"/>
            <a:ext cx="614680" cy="0"/>
          </a:xfrm>
          <a:custGeom>
            <a:avLst/>
            <a:gdLst/>
            <a:ahLst/>
            <a:cxnLst/>
            <a:rect l="l" t="t" r="r" b="b"/>
            <a:pathLst>
              <a:path w="614680">
                <a:moveTo>
                  <a:pt x="0" y="0"/>
                </a:moveTo>
                <a:lnTo>
                  <a:pt x="614666" y="0"/>
                </a:lnTo>
              </a:path>
            </a:pathLst>
          </a:custGeom>
          <a:ln w="8889">
            <a:solidFill>
              <a:srgbClr val="009F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8285162" y="68834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1870" y="0"/>
                </a:lnTo>
              </a:path>
            </a:pathLst>
          </a:custGeom>
          <a:ln w="3175">
            <a:solidFill>
              <a:srgbClr val="009F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1524000" y="700405"/>
            <a:ext cx="596900" cy="0"/>
          </a:xfrm>
          <a:custGeom>
            <a:avLst/>
            <a:gdLst/>
            <a:ahLst/>
            <a:cxnLst/>
            <a:rect l="l" t="t" r="r" b="b"/>
            <a:pathLst>
              <a:path w="596900">
                <a:moveTo>
                  <a:pt x="0" y="0"/>
                </a:moveTo>
                <a:lnTo>
                  <a:pt x="596793" y="0"/>
                </a:lnTo>
              </a:path>
            </a:pathLst>
          </a:custGeom>
          <a:ln w="8889">
            <a:solidFill>
              <a:srgbClr val="009E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1524000" y="709930"/>
            <a:ext cx="579120" cy="0"/>
          </a:xfrm>
          <a:custGeom>
            <a:avLst/>
            <a:gdLst/>
            <a:ahLst/>
            <a:cxnLst/>
            <a:rect l="l" t="t" r="r" b="b"/>
            <a:pathLst>
              <a:path w="579120">
                <a:moveTo>
                  <a:pt x="0" y="0"/>
                </a:moveTo>
                <a:lnTo>
                  <a:pt x="578919" y="0"/>
                </a:lnTo>
              </a:path>
            </a:pathLst>
          </a:custGeom>
          <a:ln w="10160">
            <a:solidFill>
              <a:srgbClr val="009D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1524000" y="718819"/>
            <a:ext cx="561340" cy="0"/>
          </a:xfrm>
          <a:custGeom>
            <a:avLst/>
            <a:gdLst/>
            <a:ahLst/>
            <a:cxnLst/>
            <a:rect l="l" t="t" r="r" b="b"/>
            <a:pathLst>
              <a:path w="561340">
                <a:moveTo>
                  <a:pt x="0" y="0"/>
                </a:moveTo>
                <a:lnTo>
                  <a:pt x="561045" y="0"/>
                </a:lnTo>
              </a:path>
            </a:pathLst>
          </a:custGeom>
          <a:ln w="10160">
            <a:solidFill>
              <a:srgbClr val="009C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1524000" y="727709"/>
            <a:ext cx="543560" cy="0"/>
          </a:xfrm>
          <a:custGeom>
            <a:avLst/>
            <a:gdLst/>
            <a:ahLst/>
            <a:cxnLst/>
            <a:rect l="l" t="t" r="r" b="b"/>
            <a:pathLst>
              <a:path w="543560">
                <a:moveTo>
                  <a:pt x="0" y="0"/>
                </a:moveTo>
                <a:lnTo>
                  <a:pt x="543172" y="0"/>
                </a:lnTo>
              </a:path>
            </a:pathLst>
          </a:custGeom>
          <a:ln w="10160">
            <a:solidFill>
              <a:srgbClr val="009B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1524000" y="737234"/>
            <a:ext cx="523240" cy="0"/>
          </a:xfrm>
          <a:custGeom>
            <a:avLst/>
            <a:gdLst/>
            <a:ahLst/>
            <a:cxnLst/>
            <a:rect l="l" t="t" r="r" b="b"/>
            <a:pathLst>
              <a:path w="523240">
                <a:moveTo>
                  <a:pt x="0" y="0"/>
                </a:moveTo>
                <a:lnTo>
                  <a:pt x="522745" y="0"/>
                </a:lnTo>
              </a:path>
            </a:pathLst>
          </a:custGeom>
          <a:ln w="8889">
            <a:solidFill>
              <a:srgbClr val="009A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1524001" y="746125"/>
            <a:ext cx="505459" cy="0"/>
          </a:xfrm>
          <a:custGeom>
            <a:avLst/>
            <a:gdLst/>
            <a:ahLst/>
            <a:cxnLst/>
            <a:rect l="l" t="t" r="r" b="b"/>
            <a:pathLst>
              <a:path w="505459">
                <a:moveTo>
                  <a:pt x="0" y="0"/>
                </a:moveTo>
                <a:lnTo>
                  <a:pt x="504871" y="0"/>
                </a:lnTo>
              </a:path>
            </a:pathLst>
          </a:custGeom>
          <a:ln w="8890">
            <a:solidFill>
              <a:srgbClr val="009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1524001" y="755650"/>
            <a:ext cx="487045" cy="0"/>
          </a:xfrm>
          <a:custGeom>
            <a:avLst/>
            <a:gdLst/>
            <a:ahLst/>
            <a:cxnLst/>
            <a:rect l="l" t="t" r="r" b="b"/>
            <a:pathLst>
              <a:path w="487045">
                <a:moveTo>
                  <a:pt x="0" y="0"/>
                </a:moveTo>
                <a:lnTo>
                  <a:pt x="486998" y="0"/>
                </a:lnTo>
              </a:path>
            </a:pathLst>
          </a:custGeom>
          <a:ln w="10159">
            <a:solidFill>
              <a:srgbClr val="009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1524001" y="764540"/>
            <a:ext cx="469265" cy="0"/>
          </a:xfrm>
          <a:custGeom>
            <a:avLst/>
            <a:gdLst/>
            <a:ahLst/>
            <a:cxnLst/>
            <a:rect l="l" t="t" r="r" b="b"/>
            <a:pathLst>
              <a:path w="469265">
                <a:moveTo>
                  <a:pt x="0" y="0"/>
                </a:moveTo>
                <a:lnTo>
                  <a:pt x="469124" y="0"/>
                </a:lnTo>
              </a:path>
            </a:pathLst>
          </a:custGeom>
          <a:ln w="10160">
            <a:solidFill>
              <a:srgbClr val="0097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1524000" y="773430"/>
            <a:ext cx="451484" cy="0"/>
          </a:xfrm>
          <a:custGeom>
            <a:avLst/>
            <a:gdLst/>
            <a:ahLst/>
            <a:cxnLst/>
            <a:rect l="l" t="t" r="r" b="b"/>
            <a:pathLst>
              <a:path w="451484">
                <a:moveTo>
                  <a:pt x="0" y="0"/>
                </a:moveTo>
                <a:lnTo>
                  <a:pt x="451251" y="0"/>
                </a:lnTo>
              </a:path>
            </a:pathLst>
          </a:custGeom>
          <a:ln w="10160">
            <a:solidFill>
              <a:srgbClr val="0096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1524001" y="782955"/>
            <a:ext cx="431165" cy="0"/>
          </a:xfrm>
          <a:custGeom>
            <a:avLst/>
            <a:gdLst/>
            <a:ahLst/>
            <a:cxnLst/>
            <a:rect l="l" t="t" r="r" b="b"/>
            <a:pathLst>
              <a:path w="431165">
                <a:moveTo>
                  <a:pt x="0" y="0"/>
                </a:moveTo>
                <a:lnTo>
                  <a:pt x="430824" y="0"/>
                </a:lnTo>
              </a:path>
            </a:pathLst>
          </a:custGeom>
          <a:ln w="8889">
            <a:solidFill>
              <a:srgbClr val="0095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1524000" y="792480"/>
            <a:ext cx="413384" cy="0"/>
          </a:xfrm>
          <a:custGeom>
            <a:avLst/>
            <a:gdLst/>
            <a:ahLst/>
            <a:cxnLst/>
            <a:rect l="l" t="t" r="r" b="b"/>
            <a:pathLst>
              <a:path w="413384">
                <a:moveTo>
                  <a:pt x="0" y="0"/>
                </a:moveTo>
                <a:lnTo>
                  <a:pt x="412950" y="0"/>
                </a:lnTo>
              </a:path>
            </a:pathLst>
          </a:custGeom>
          <a:ln w="10160">
            <a:solidFill>
              <a:srgbClr val="0094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1524001" y="801369"/>
            <a:ext cx="395605" cy="0"/>
          </a:xfrm>
          <a:custGeom>
            <a:avLst/>
            <a:gdLst/>
            <a:ahLst/>
            <a:cxnLst/>
            <a:rect l="l" t="t" r="r" b="b"/>
            <a:pathLst>
              <a:path w="395605">
                <a:moveTo>
                  <a:pt x="0" y="0"/>
                </a:moveTo>
                <a:lnTo>
                  <a:pt x="395076" y="0"/>
                </a:lnTo>
              </a:path>
            </a:pathLst>
          </a:custGeom>
          <a:ln w="10160">
            <a:solidFill>
              <a:srgbClr val="0093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1524000" y="810894"/>
            <a:ext cx="367030" cy="0"/>
          </a:xfrm>
          <a:custGeom>
            <a:avLst/>
            <a:gdLst/>
            <a:ahLst/>
            <a:cxnLst/>
            <a:rect l="l" t="t" r="r" b="b"/>
            <a:pathLst>
              <a:path w="367030">
                <a:moveTo>
                  <a:pt x="0" y="0"/>
                </a:moveTo>
                <a:lnTo>
                  <a:pt x="366811" y="0"/>
                </a:lnTo>
              </a:path>
            </a:pathLst>
          </a:custGeom>
          <a:ln w="8889">
            <a:solidFill>
              <a:srgbClr val="009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1524001" y="805815"/>
            <a:ext cx="376555" cy="0"/>
          </a:xfrm>
          <a:custGeom>
            <a:avLst/>
            <a:gdLst/>
            <a:ahLst/>
            <a:cxnLst/>
            <a:rect l="l" t="t" r="r" b="b"/>
            <a:pathLst>
              <a:path w="376555">
                <a:moveTo>
                  <a:pt x="0" y="0"/>
                </a:moveTo>
                <a:lnTo>
                  <a:pt x="375926" y="0"/>
                </a:lnTo>
              </a:path>
            </a:pathLst>
          </a:custGeom>
          <a:ln w="3175">
            <a:solidFill>
              <a:srgbClr val="009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1524001" y="819150"/>
            <a:ext cx="361315" cy="0"/>
          </a:xfrm>
          <a:custGeom>
            <a:avLst/>
            <a:gdLst/>
            <a:ahLst/>
            <a:cxnLst/>
            <a:rect l="l" t="t" r="r" b="b"/>
            <a:pathLst>
              <a:path w="361315">
                <a:moveTo>
                  <a:pt x="0" y="0"/>
                </a:moveTo>
                <a:lnTo>
                  <a:pt x="361212" y="0"/>
                </a:lnTo>
              </a:path>
            </a:pathLst>
          </a:custGeom>
          <a:ln w="10159">
            <a:solidFill>
              <a:srgbClr val="009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1524001" y="828675"/>
            <a:ext cx="343535" cy="0"/>
          </a:xfrm>
          <a:custGeom>
            <a:avLst/>
            <a:gdLst/>
            <a:ahLst/>
            <a:cxnLst/>
            <a:rect l="l" t="t" r="r" b="b"/>
            <a:pathLst>
              <a:path w="343535">
                <a:moveTo>
                  <a:pt x="0" y="0"/>
                </a:moveTo>
                <a:lnTo>
                  <a:pt x="343296" y="0"/>
                </a:lnTo>
              </a:path>
            </a:pathLst>
          </a:custGeom>
          <a:ln w="8890">
            <a:solidFill>
              <a:srgbClr val="0090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1524000" y="838200"/>
            <a:ext cx="327660" cy="0"/>
          </a:xfrm>
          <a:custGeom>
            <a:avLst/>
            <a:gdLst/>
            <a:ahLst/>
            <a:cxnLst/>
            <a:rect l="l" t="t" r="r" b="b"/>
            <a:pathLst>
              <a:path w="327660">
                <a:moveTo>
                  <a:pt x="0" y="0"/>
                </a:moveTo>
                <a:lnTo>
                  <a:pt x="327619" y="0"/>
                </a:lnTo>
              </a:path>
            </a:pathLst>
          </a:custGeom>
          <a:ln w="10159">
            <a:solidFill>
              <a:srgbClr val="008F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1524000" y="847089"/>
            <a:ext cx="312420" cy="0"/>
          </a:xfrm>
          <a:custGeom>
            <a:avLst/>
            <a:gdLst/>
            <a:ahLst/>
            <a:cxnLst/>
            <a:rect l="l" t="t" r="r" b="b"/>
            <a:pathLst>
              <a:path w="312420">
                <a:moveTo>
                  <a:pt x="0" y="0"/>
                </a:moveTo>
                <a:lnTo>
                  <a:pt x="311942" y="0"/>
                </a:lnTo>
              </a:path>
            </a:pathLst>
          </a:custGeom>
          <a:ln w="10160">
            <a:solidFill>
              <a:srgbClr val="008E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1524001" y="855980"/>
            <a:ext cx="296545" cy="0"/>
          </a:xfrm>
          <a:custGeom>
            <a:avLst/>
            <a:gdLst/>
            <a:ahLst/>
            <a:cxnLst/>
            <a:rect l="l" t="t" r="r" b="b"/>
            <a:pathLst>
              <a:path w="296545">
                <a:moveTo>
                  <a:pt x="0" y="0"/>
                </a:moveTo>
                <a:lnTo>
                  <a:pt x="296265" y="0"/>
                </a:lnTo>
              </a:path>
            </a:pathLst>
          </a:custGeom>
          <a:ln w="10160">
            <a:solidFill>
              <a:srgbClr val="008D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1524000" y="864869"/>
            <a:ext cx="280670" cy="0"/>
          </a:xfrm>
          <a:custGeom>
            <a:avLst/>
            <a:gdLst/>
            <a:ahLst/>
            <a:cxnLst/>
            <a:rect l="l" t="t" r="r" b="b"/>
            <a:pathLst>
              <a:path w="280670">
                <a:moveTo>
                  <a:pt x="0" y="0"/>
                </a:moveTo>
                <a:lnTo>
                  <a:pt x="280588" y="0"/>
                </a:lnTo>
              </a:path>
            </a:pathLst>
          </a:custGeom>
          <a:ln w="10160">
            <a:solidFill>
              <a:srgbClr val="008C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1524000" y="874394"/>
            <a:ext cx="262890" cy="0"/>
          </a:xfrm>
          <a:custGeom>
            <a:avLst/>
            <a:gdLst/>
            <a:ahLst/>
            <a:cxnLst/>
            <a:rect l="l" t="t" r="r" b="b"/>
            <a:pathLst>
              <a:path w="262890">
                <a:moveTo>
                  <a:pt x="0" y="0"/>
                </a:moveTo>
                <a:lnTo>
                  <a:pt x="262671" y="0"/>
                </a:lnTo>
              </a:path>
            </a:pathLst>
          </a:custGeom>
          <a:ln w="8889">
            <a:solidFill>
              <a:srgbClr val="008B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1524000" y="878840"/>
            <a:ext cx="246994" cy="149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5927320" y="2540"/>
            <a:ext cx="4740910" cy="0"/>
          </a:xfrm>
          <a:custGeom>
            <a:avLst/>
            <a:gdLst/>
            <a:ahLst/>
            <a:cxnLst/>
            <a:rect l="l" t="t" r="r" b="b"/>
            <a:pathLst>
              <a:path w="4740909">
                <a:moveTo>
                  <a:pt x="0" y="0"/>
                </a:moveTo>
                <a:lnTo>
                  <a:pt x="4740679" y="0"/>
                </a:lnTo>
              </a:path>
            </a:pathLst>
          </a:custGeom>
          <a:ln w="5079">
            <a:solidFill>
              <a:srgbClr val="009A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5938232" y="10795"/>
            <a:ext cx="4730115" cy="0"/>
          </a:xfrm>
          <a:custGeom>
            <a:avLst/>
            <a:gdLst/>
            <a:ahLst/>
            <a:cxnLst/>
            <a:rect l="l" t="t" r="r" b="b"/>
            <a:pathLst>
              <a:path w="4730115">
                <a:moveTo>
                  <a:pt x="0" y="0"/>
                </a:moveTo>
                <a:lnTo>
                  <a:pt x="4729768" y="0"/>
                </a:lnTo>
              </a:path>
            </a:pathLst>
          </a:custGeom>
          <a:ln w="13970">
            <a:solidFill>
              <a:srgbClr val="009A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5974599" y="23495"/>
            <a:ext cx="4693920" cy="0"/>
          </a:xfrm>
          <a:custGeom>
            <a:avLst/>
            <a:gdLst/>
            <a:ahLst/>
            <a:cxnLst/>
            <a:rect l="l" t="t" r="r" b="b"/>
            <a:pathLst>
              <a:path w="4693920">
                <a:moveTo>
                  <a:pt x="0" y="0"/>
                </a:moveTo>
                <a:lnTo>
                  <a:pt x="4693400" y="0"/>
                </a:lnTo>
              </a:path>
            </a:pathLst>
          </a:custGeom>
          <a:ln w="13970">
            <a:solidFill>
              <a:srgbClr val="009A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6014605" y="37465"/>
            <a:ext cx="4653915" cy="0"/>
          </a:xfrm>
          <a:custGeom>
            <a:avLst/>
            <a:gdLst/>
            <a:ahLst/>
            <a:cxnLst/>
            <a:rect l="l" t="t" r="r" b="b"/>
            <a:pathLst>
              <a:path w="4653915">
                <a:moveTo>
                  <a:pt x="0" y="0"/>
                </a:moveTo>
                <a:lnTo>
                  <a:pt x="4653395" y="0"/>
                </a:lnTo>
              </a:path>
            </a:pathLst>
          </a:custGeom>
          <a:ln w="13970">
            <a:solidFill>
              <a:srgbClr val="009B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6050973" y="50165"/>
            <a:ext cx="4617085" cy="0"/>
          </a:xfrm>
          <a:custGeom>
            <a:avLst/>
            <a:gdLst/>
            <a:ahLst/>
            <a:cxnLst/>
            <a:rect l="l" t="t" r="r" b="b"/>
            <a:pathLst>
              <a:path w="4617084">
                <a:moveTo>
                  <a:pt x="0" y="0"/>
                </a:moveTo>
                <a:lnTo>
                  <a:pt x="4617027" y="0"/>
                </a:lnTo>
              </a:path>
            </a:pathLst>
          </a:custGeom>
          <a:ln w="13970">
            <a:solidFill>
              <a:srgbClr val="009B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6090593" y="62864"/>
            <a:ext cx="4577715" cy="0"/>
          </a:xfrm>
          <a:custGeom>
            <a:avLst/>
            <a:gdLst/>
            <a:ahLst/>
            <a:cxnLst/>
            <a:rect l="l" t="t" r="r" b="b"/>
            <a:pathLst>
              <a:path w="4577715">
                <a:moveTo>
                  <a:pt x="0" y="0"/>
                </a:moveTo>
                <a:lnTo>
                  <a:pt x="4577407" y="0"/>
                </a:lnTo>
              </a:path>
            </a:pathLst>
          </a:custGeom>
          <a:ln w="13970">
            <a:solidFill>
              <a:srgbClr val="009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6132380" y="75564"/>
            <a:ext cx="4535805" cy="0"/>
          </a:xfrm>
          <a:custGeom>
            <a:avLst/>
            <a:gdLst/>
            <a:ahLst/>
            <a:cxnLst/>
            <a:rect l="l" t="t" r="r" b="b"/>
            <a:pathLst>
              <a:path w="4535805">
                <a:moveTo>
                  <a:pt x="0" y="0"/>
                </a:moveTo>
                <a:lnTo>
                  <a:pt x="4535620" y="0"/>
                </a:lnTo>
              </a:path>
            </a:pathLst>
          </a:custGeom>
          <a:ln w="13970">
            <a:solidFill>
              <a:srgbClr val="009C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6174167" y="88264"/>
            <a:ext cx="4493895" cy="0"/>
          </a:xfrm>
          <a:custGeom>
            <a:avLst/>
            <a:gdLst/>
            <a:ahLst/>
            <a:cxnLst/>
            <a:rect l="l" t="t" r="r" b="b"/>
            <a:pathLst>
              <a:path w="4493895">
                <a:moveTo>
                  <a:pt x="0" y="0"/>
                </a:moveTo>
                <a:lnTo>
                  <a:pt x="4493833" y="0"/>
                </a:lnTo>
              </a:path>
            </a:pathLst>
          </a:custGeom>
          <a:ln w="13970">
            <a:solidFill>
              <a:srgbClr val="009C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6220133" y="102235"/>
            <a:ext cx="4448175" cy="0"/>
          </a:xfrm>
          <a:custGeom>
            <a:avLst/>
            <a:gdLst/>
            <a:ahLst/>
            <a:cxnLst/>
            <a:rect l="l" t="t" r="r" b="b"/>
            <a:pathLst>
              <a:path w="4448175">
                <a:moveTo>
                  <a:pt x="0" y="0"/>
                </a:moveTo>
                <a:lnTo>
                  <a:pt x="4447867" y="0"/>
                </a:lnTo>
              </a:path>
            </a:pathLst>
          </a:custGeom>
          <a:ln w="13970">
            <a:solidFill>
              <a:srgbClr val="009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6261920" y="114935"/>
            <a:ext cx="4406265" cy="0"/>
          </a:xfrm>
          <a:custGeom>
            <a:avLst/>
            <a:gdLst/>
            <a:ahLst/>
            <a:cxnLst/>
            <a:rect l="l" t="t" r="r" b="b"/>
            <a:pathLst>
              <a:path w="4406265">
                <a:moveTo>
                  <a:pt x="0" y="0"/>
                </a:moveTo>
                <a:lnTo>
                  <a:pt x="4406080" y="0"/>
                </a:lnTo>
              </a:path>
            </a:pathLst>
          </a:custGeom>
          <a:ln w="13970">
            <a:solidFill>
              <a:srgbClr val="009D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6303707" y="127635"/>
            <a:ext cx="4364355" cy="0"/>
          </a:xfrm>
          <a:custGeom>
            <a:avLst/>
            <a:gdLst/>
            <a:ahLst/>
            <a:cxnLst/>
            <a:rect l="l" t="t" r="r" b="b"/>
            <a:pathLst>
              <a:path w="4364355">
                <a:moveTo>
                  <a:pt x="0" y="0"/>
                </a:moveTo>
                <a:lnTo>
                  <a:pt x="4364293" y="0"/>
                </a:lnTo>
              </a:path>
            </a:pathLst>
          </a:custGeom>
          <a:ln w="13970">
            <a:solidFill>
              <a:srgbClr val="009D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6347542" y="140335"/>
            <a:ext cx="4320540" cy="0"/>
          </a:xfrm>
          <a:custGeom>
            <a:avLst/>
            <a:gdLst/>
            <a:ahLst/>
            <a:cxnLst/>
            <a:rect l="l" t="t" r="r" b="b"/>
            <a:pathLst>
              <a:path w="4320540">
                <a:moveTo>
                  <a:pt x="0" y="0"/>
                </a:moveTo>
                <a:lnTo>
                  <a:pt x="4320458" y="0"/>
                </a:lnTo>
              </a:path>
            </a:pathLst>
          </a:custGeom>
          <a:ln w="13970">
            <a:solidFill>
              <a:srgbClr val="009E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6393425" y="153035"/>
            <a:ext cx="4274820" cy="0"/>
          </a:xfrm>
          <a:custGeom>
            <a:avLst/>
            <a:gdLst/>
            <a:ahLst/>
            <a:cxnLst/>
            <a:rect l="l" t="t" r="r" b="b"/>
            <a:pathLst>
              <a:path w="4274820">
                <a:moveTo>
                  <a:pt x="0" y="0"/>
                </a:moveTo>
                <a:lnTo>
                  <a:pt x="4274574" y="0"/>
                </a:lnTo>
              </a:path>
            </a:pathLst>
          </a:custGeom>
          <a:ln w="13970">
            <a:solidFill>
              <a:srgbClr val="009E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6443899" y="167004"/>
            <a:ext cx="4224655" cy="0"/>
          </a:xfrm>
          <a:custGeom>
            <a:avLst/>
            <a:gdLst/>
            <a:ahLst/>
            <a:cxnLst/>
            <a:rect l="l" t="t" r="r" b="b"/>
            <a:pathLst>
              <a:path w="4224655">
                <a:moveTo>
                  <a:pt x="0" y="0"/>
                </a:moveTo>
                <a:lnTo>
                  <a:pt x="4224101" y="0"/>
                </a:lnTo>
              </a:path>
            </a:pathLst>
          </a:custGeom>
          <a:ln w="13970">
            <a:solidFill>
              <a:srgbClr val="009E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6489781" y="179704"/>
            <a:ext cx="4178300" cy="0"/>
          </a:xfrm>
          <a:custGeom>
            <a:avLst/>
            <a:gdLst/>
            <a:ahLst/>
            <a:cxnLst/>
            <a:rect l="l" t="t" r="r" b="b"/>
            <a:pathLst>
              <a:path w="4178300">
                <a:moveTo>
                  <a:pt x="0" y="0"/>
                </a:moveTo>
                <a:lnTo>
                  <a:pt x="4178218" y="0"/>
                </a:lnTo>
              </a:path>
            </a:pathLst>
          </a:custGeom>
          <a:ln w="13970">
            <a:solidFill>
              <a:srgbClr val="009F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6535666" y="192404"/>
            <a:ext cx="4132579" cy="0"/>
          </a:xfrm>
          <a:custGeom>
            <a:avLst/>
            <a:gdLst/>
            <a:ahLst/>
            <a:cxnLst/>
            <a:rect l="l" t="t" r="r" b="b"/>
            <a:pathLst>
              <a:path w="4132579">
                <a:moveTo>
                  <a:pt x="0" y="0"/>
                </a:moveTo>
                <a:lnTo>
                  <a:pt x="4132334" y="0"/>
                </a:lnTo>
              </a:path>
            </a:pathLst>
          </a:custGeom>
          <a:ln w="13970">
            <a:solidFill>
              <a:srgbClr val="009F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6581549" y="205104"/>
            <a:ext cx="4060190" cy="0"/>
          </a:xfrm>
          <a:custGeom>
            <a:avLst/>
            <a:gdLst/>
            <a:ahLst/>
            <a:cxnLst/>
            <a:rect l="l" t="t" r="r" b="b"/>
            <a:pathLst>
              <a:path w="4060190">
                <a:moveTo>
                  <a:pt x="0" y="0"/>
                </a:moveTo>
                <a:lnTo>
                  <a:pt x="4059666" y="0"/>
                </a:lnTo>
              </a:path>
            </a:pathLst>
          </a:custGeom>
          <a:ln w="13970">
            <a:solidFill>
              <a:srgbClr val="00A0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6627434" y="217804"/>
            <a:ext cx="3969385" cy="0"/>
          </a:xfrm>
          <a:custGeom>
            <a:avLst/>
            <a:gdLst/>
            <a:ahLst/>
            <a:cxnLst/>
            <a:rect l="l" t="t" r="r" b="b"/>
            <a:pathLst>
              <a:path w="3969384">
                <a:moveTo>
                  <a:pt x="0" y="0"/>
                </a:moveTo>
                <a:lnTo>
                  <a:pt x="3969141" y="0"/>
                </a:lnTo>
              </a:path>
            </a:pathLst>
          </a:custGeom>
          <a:ln w="13970">
            <a:solidFill>
              <a:srgbClr val="00A0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6677905" y="231775"/>
            <a:ext cx="3869690" cy="0"/>
          </a:xfrm>
          <a:custGeom>
            <a:avLst/>
            <a:gdLst/>
            <a:ahLst/>
            <a:cxnLst/>
            <a:rect l="l" t="t" r="r" b="b"/>
            <a:pathLst>
              <a:path w="3869690">
                <a:moveTo>
                  <a:pt x="0" y="0"/>
                </a:moveTo>
                <a:lnTo>
                  <a:pt x="3869564" y="0"/>
                </a:lnTo>
              </a:path>
            </a:pathLst>
          </a:custGeom>
          <a:ln w="13969">
            <a:solidFill>
              <a:srgbClr val="00A0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6723789" y="244475"/>
            <a:ext cx="3779520" cy="0"/>
          </a:xfrm>
          <a:custGeom>
            <a:avLst/>
            <a:gdLst/>
            <a:ahLst/>
            <a:cxnLst/>
            <a:rect l="l" t="t" r="r" b="b"/>
            <a:pathLst>
              <a:path w="3779520">
                <a:moveTo>
                  <a:pt x="0" y="0"/>
                </a:moveTo>
                <a:lnTo>
                  <a:pt x="3779040" y="0"/>
                </a:lnTo>
              </a:path>
            </a:pathLst>
          </a:custGeom>
          <a:ln w="13969">
            <a:solidFill>
              <a:srgbClr val="00A1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6769674" y="257175"/>
            <a:ext cx="3688715" cy="0"/>
          </a:xfrm>
          <a:custGeom>
            <a:avLst/>
            <a:gdLst/>
            <a:ahLst/>
            <a:cxnLst/>
            <a:rect l="l" t="t" r="r" b="b"/>
            <a:pathLst>
              <a:path w="3688715">
                <a:moveTo>
                  <a:pt x="0" y="0"/>
                </a:moveTo>
                <a:lnTo>
                  <a:pt x="3688516" y="0"/>
                </a:lnTo>
              </a:path>
            </a:pathLst>
          </a:custGeom>
          <a:ln w="13969">
            <a:solidFill>
              <a:srgbClr val="00A1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6815558" y="269875"/>
            <a:ext cx="3598545" cy="0"/>
          </a:xfrm>
          <a:custGeom>
            <a:avLst/>
            <a:gdLst/>
            <a:ahLst/>
            <a:cxnLst/>
            <a:rect l="l" t="t" r="r" b="b"/>
            <a:pathLst>
              <a:path w="3598545">
                <a:moveTo>
                  <a:pt x="0" y="0"/>
                </a:moveTo>
                <a:lnTo>
                  <a:pt x="3597991" y="0"/>
                </a:lnTo>
              </a:path>
            </a:pathLst>
          </a:custGeom>
          <a:ln w="13969">
            <a:solidFill>
              <a:srgbClr val="00A1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6861441" y="282575"/>
            <a:ext cx="3507740" cy="0"/>
          </a:xfrm>
          <a:custGeom>
            <a:avLst/>
            <a:gdLst/>
            <a:ahLst/>
            <a:cxnLst/>
            <a:rect l="l" t="t" r="r" b="b"/>
            <a:pathLst>
              <a:path w="3507740">
                <a:moveTo>
                  <a:pt x="0" y="0"/>
                </a:moveTo>
                <a:lnTo>
                  <a:pt x="3507467" y="0"/>
                </a:lnTo>
              </a:path>
            </a:pathLst>
          </a:custGeom>
          <a:ln w="13969">
            <a:solidFill>
              <a:srgbClr val="00A2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6911914" y="296545"/>
            <a:ext cx="3408045" cy="0"/>
          </a:xfrm>
          <a:custGeom>
            <a:avLst/>
            <a:gdLst/>
            <a:ahLst/>
            <a:cxnLst/>
            <a:rect l="l" t="t" r="r" b="b"/>
            <a:pathLst>
              <a:path w="3408045">
                <a:moveTo>
                  <a:pt x="0" y="0"/>
                </a:moveTo>
                <a:lnTo>
                  <a:pt x="3407890" y="0"/>
                </a:lnTo>
              </a:path>
            </a:pathLst>
          </a:custGeom>
          <a:ln w="13970">
            <a:solidFill>
              <a:srgbClr val="00A2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6957798" y="309245"/>
            <a:ext cx="3317875" cy="0"/>
          </a:xfrm>
          <a:custGeom>
            <a:avLst/>
            <a:gdLst/>
            <a:ahLst/>
            <a:cxnLst/>
            <a:rect l="l" t="t" r="r" b="b"/>
            <a:pathLst>
              <a:path w="3317875">
                <a:moveTo>
                  <a:pt x="0" y="0"/>
                </a:moveTo>
                <a:lnTo>
                  <a:pt x="3317366" y="0"/>
                </a:lnTo>
              </a:path>
            </a:pathLst>
          </a:custGeom>
          <a:ln w="13970">
            <a:solidFill>
              <a:srgbClr val="00A3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7003681" y="321945"/>
            <a:ext cx="3227070" cy="0"/>
          </a:xfrm>
          <a:custGeom>
            <a:avLst/>
            <a:gdLst/>
            <a:ahLst/>
            <a:cxnLst/>
            <a:rect l="l" t="t" r="r" b="b"/>
            <a:pathLst>
              <a:path w="3227070">
                <a:moveTo>
                  <a:pt x="0" y="0"/>
                </a:moveTo>
                <a:lnTo>
                  <a:pt x="3226841" y="0"/>
                </a:lnTo>
              </a:path>
            </a:pathLst>
          </a:custGeom>
          <a:ln w="13970">
            <a:solidFill>
              <a:srgbClr val="00A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7052837" y="334645"/>
            <a:ext cx="3133090" cy="0"/>
          </a:xfrm>
          <a:custGeom>
            <a:avLst/>
            <a:gdLst/>
            <a:ahLst/>
            <a:cxnLst/>
            <a:rect l="l" t="t" r="r" b="b"/>
            <a:pathLst>
              <a:path w="3133090">
                <a:moveTo>
                  <a:pt x="0" y="0"/>
                </a:moveTo>
                <a:lnTo>
                  <a:pt x="3133044" y="0"/>
                </a:lnTo>
              </a:path>
            </a:pathLst>
          </a:custGeom>
          <a:ln w="13970">
            <a:solidFill>
              <a:srgbClr val="00A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7109630" y="347345"/>
            <a:ext cx="3032125" cy="0"/>
          </a:xfrm>
          <a:custGeom>
            <a:avLst/>
            <a:gdLst/>
            <a:ahLst/>
            <a:cxnLst/>
            <a:rect l="l" t="t" r="r" b="b"/>
            <a:pathLst>
              <a:path w="3032125">
                <a:moveTo>
                  <a:pt x="0" y="0"/>
                </a:moveTo>
                <a:lnTo>
                  <a:pt x="3031612" y="0"/>
                </a:lnTo>
              </a:path>
            </a:pathLst>
          </a:custGeom>
          <a:ln w="13970">
            <a:solidFill>
              <a:srgbClr val="00A4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7172102" y="361315"/>
            <a:ext cx="2920365" cy="0"/>
          </a:xfrm>
          <a:custGeom>
            <a:avLst/>
            <a:gdLst/>
            <a:ahLst/>
            <a:cxnLst/>
            <a:rect l="l" t="t" r="r" b="b"/>
            <a:pathLst>
              <a:path w="2920365">
                <a:moveTo>
                  <a:pt x="0" y="0"/>
                </a:moveTo>
                <a:lnTo>
                  <a:pt x="2920036" y="0"/>
                </a:lnTo>
              </a:path>
            </a:pathLst>
          </a:custGeom>
          <a:ln w="13970">
            <a:solidFill>
              <a:srgbClr val="00A4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7228894" y="374015"/>
            <a:ext cx="2818765" cy="0"/>
          </a:xfrm>
          <a:custGeom>
            <a:avLst/>
            <a:gdLst/>
            <a:ahLst/>
            <a:cxnLst/>
            <a:rect l="l" t="t" r="r" b="b"/>
            <a:pathLst>
              <a:path w="2818765">
                <a:moveTo>
                  <a:pt x="0" y="0"/>
                </a:moveTo>
                <a:lnTo>
                  <a:pt x="2818603" y="0"/>
                </a:lnTo>
              </a:path>
            </a:pathLst>
          </a:custGeom>
          <a:ln w="13970">
            <a:solidFill>
              <a:srgbClr val="00A4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7285686" y="386715"/>
            <a:ext cx="2717165" cy="0"/>
          </a:xfrm>
          <a:custGeom>
            <a:avLst/>
            <a:gdLst/>
            <a:ahLst/>
            <a:cxnLst/>
            <a:rect l="l" t="t" r="r" b="b"/>
            <a:pathLst>
              <a:path w="2717165">
                <a:moveTo>
                  <a:pt x="0" y="0"/>
                </a:moveTo>
                <a:lnTo>
                  <a:pt x="2717170" y="0"/>
                </a:lnTo>
              </a:path>
            </a:pathLst>
          </a:custGeom>
          <a:ln w="13970">
            <a:solidFill>
              <a:srgbClr val="00A5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7342478" y="399415"/>
            <a:ext cx="2616200" cy="0"/>
          </a:xfrm>
          <a:custGeom>
            <a:avLst/>
            <a:gdLst/>
            <a:ahLst/>
            <a:cxnLst/>
            <a:rect l="l" t="t" r="r" b="b"/>
            <a:pathLst>
              <a:path w="2616200">
                <a:moveTo>
                  <a:pt x="0" y="0"/>
                </a:moveTo>
                <a:lnTo>
                  <a:pt x="2615737" y="0"/>
                </a:lnTo>
              </a:path>
            </a:pathLst>
          </a:custGeom>
          <a:ln w="13970">
            <a:solidFill>
              <a:srgbClr val="00A5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7399270" y="412750"/>
            <a:ext cx="2514600" cy="0"/>
          </a:xfrm>
          <a:custGeom>
            <a:avLst/>
            <a:gdLst/>
            <a:ahLst/>
            <a:cxnLst/>
            <a:rect l="l" t="t" r="r" b="b"/>
            <a:pathLst>
              <a:path w="2514600">
                <a:moveTo>
                  <a:pt x="0" y="0"/>
                </a:moveTo>
                <a:lnTo>
                  <a:pt x="2514305" y="0"/>
                </a:lnTo>
              </a:path>
            </a:pathLst>
          </a:custGeom>
          <a:ln w="15240">
            <a:solidFill>
              <a:srgbClr val="00A6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7461741" y="426084"/>
            <a:ext cx="2402840" cy="0"/>
          </a:xfrm>
          <a:custGeom>
            <a:avLst/>
            <a:gdLst/>
            <a:ahLst/>
            <a:cxnLst/>
            <a:rect l="l" t="t" r="r" b="b"/>
            <a:pathLst>
              <a:path w="2402840">
                <a:moveTo>
                  <a:pt x="0" y="0"/>
                </a:moveTo>
                <a:lnTo>
                  <a:pt x="2402729" y="0"/>
                </a:lnTo>
              </a:path>
            </a:pathLst>
          </a:custGeom>
          <a:ln w="13970">
            <a:solidFill>
              <a:srgbClr val="00A6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7518535" y="438784"/>
            <a:ext cx="2301875" cy="0"/>
          </a:xfrm>
          <a:custGeom>
            <a:avLst/>
            <a:gdLst/>
            <a:ahLst/>
            <a:cxnLst/>
            <a:rect l="l" t="t" r="r" b="b"/>
            <a:pathLst>
              <a:path w="2301875">
                <a:moveTo>
                  <a:pt x="0" y="0"/>
                </a:moveTo>
                <a:lnTo>
                  <a:pt x="2301296" y="0"/>
                </a:lnTo>
              </a:path>
            </a:pathLst>
          </a:custGeom>
          <a:ln w="13970">
            <a:solidFill>
              <a:srgbClr val="00A6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7575327" y="451484"/>
            <a:ext cx="2200275" cy="0"/>
          </a:xfrm>
          <a:custGeom>
            <a:avLst/>
            <a:gdLst/>
            <a:ahLst/>
            <a:cxnLst/>
            <a:rect l="l" t="t" r="r" b="b"/>
            <a:pathLst>
              <a:path w="2200275">
                <a:moveTo>
                  <a:pt x="0" y="0"/>
                </a:moveTo>
                <a:lnTo>
                  <a:pt x="2199863" y="0"/>
                </a:lnTo>
              </a:path>
            </a:pathLst>
          </a:custGeom>
          <a:ln w="13970">
            <a:solidFill>
              <a:srgbClr val="00A7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7632119" y="464184"/>
            <a:ext cx="2085975" cy="0"/>
          </a:xfrm>
          <a:custGeom>
            <a:avLst/>
            <a:gdLst/>
            <a:ahLst/>
            <a:cxnLst/>
            <a:rect l="l" t="t" r="r" b="b"/>
            <a:pathLst>
              <a:path w="2085975">
                <a:moveTo>
                  <a:pt x="0" y="0"/>
                </a:moveTo>
                <a:lnTo>
                  <a:pt x="2085677" y="0"/>
                </a:lnTo>
              </a:path>
            </a:pathLst>
          </a:custGeom>
          <a:ln w="13970">
            <a:solidFill>
              <a:srgbClr val="00A7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7688911" y="477519"/>
            <a:ext cx="1971675" cy="0"/>
          </a:xfrm>
          <a:custGeom>
            <a:avLst/>
            <a:gdLst/>
            <a:ahLst/>
            <a:cxnLst/>
            <a:rect l="l" t="t" r="r" b="b"/>
            <a:pathLst>
              <a:path w="1971675">
                <a:moveTo>
                  <a:pt x="0" y="0"/>
                </a:moveTo>
                <a:lnTo>
                  <a:pt x="1971490" y="0"/>
                </a:lnTo>
              </a:path>
            </a:pathLst>
          </a:custGeom>
          <a:ln w="15239">
            <a:solidFill>
              <a:srgbClr val="00A7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7751383" y="490855"/>
            <a:ext cx="1845945" cy="0"/>
          </a:xfrm>
          <a:custGeom>
            <a:avLst/>
            <a:gdLst/>
            <a:ahLst/>
            <a:cxnLst/>
            <a:rect l="l" t="t" r="r" b="b"/>
            <a:pathLst>
              <a:path w="1845945">
                <a:moveTo>
                  <a:pt x="0" y="0"/>
                </a:moveTo>
                <a:lnTo>
                  <a:pt x="1845885" y="0"/>
                </a:lnTo>
              </a:path>
            </a:pathLst>
          </a:custGeom>
          <a:ln w="13969">
            <a:solidFill>
              <a:srgbClr val="00A8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7808174" y="503555"/>
            <a:ext cx="1732280" cy="0"/>
          </a:xfrm>
          <a:custGeom>
            <a:avLst/>
            <a:gdLst/>
            <a:ahLst/>
            <a:cxnLst/>
            <a:rect l="l" t="t" r="r" b="b"/>
            <a:pathLst>
              <a:path w="1732279">
                <a:moveTo>
                  <a:pt x="0" y="0"/>
                </a:moveTo>
                <a:lnTo>
                  <a:pt x="1731699" y="0"/>
                </a:lnTo>
              </a:path>
            </a:pathLst>
          </a:custGeom>
          <a:ln w="13969">
            <a:solidFill>
              <a:srgbClr val="00A8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7873249" y="516255"/>
            <a:ext cx="1609725" cy="0"/>
          </a:xfrm>
          <a:custGeom>
            <a:avLst/>
            <a:gdLst/>
            <a:ahLst/>
            <a:cxnLst/>
            <a:rect l="l" t="t" r="r" b="b"/>
            <a:pathLst>
              <a:path w="1609725">
                <a:moveTo>
                  <a:pt x="0" y="0"/>
                </a:moveTo>
                <a:lnTo>
                  <a:pt x="1609231" y="0"/>
                </a:lnTo>
              </a:path>
            </a:pathLst>
          </a:custGeom>
          <a:ln w="13969">
            <a:solidFill>
              <a:srgbClr val="00A9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7950745" y="528955"/>
            <a:ext cx="1458595" cy="0"/>
          </a:xfrm>
          <a:custGeom>
            <a:avLst/>
            <a:gdLst/>
            <a:ahLst/>
            <a:cxnLst/>
            <a:rect l="l" t="t" r="r" b="b"/>
            <a:pathLst>
              <a:path w="1458595">
                <a:moveTo>
                  <a:pt x="0" y="0"/>
                </a:moveTo>
                <a:lnTo>
                  <a:pt x="1458530" y="0"/>
                </a:lnTo>
              </a:path>
            </a:pathLst>
          </a:custGeom>
          <a:ln w="13969">
            <a:solidFill>
              <a:srgbClr val="00A9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8035991" y="542925"/>
            <a:ext cx="1290955" cy="0"/>
          </a:xfrm>
          <a:custGeom>
            <a:avLst/>
            <a:gdLst/>
            <a:ahLst/>
            <a:cxnLst/>
            <a:rect l="l" t="t" r="r" b="b"/>
            <a:pathLst>
              <a:path w="1290954">
                <a:moveTo>
                  <a:pt x="0" y="0"/>
                </a:moveTo>
                <a:lnTo>
                  <a:pt x="1290828" y="0"/>
                </a:lnTo>
              </a:path>
            </a:pathLst>
          </a:custGeom>
          <a:ln w="13970">
            <a:solidFill>
              <a:srgbClr val="00A9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8113486" y="555625"/>
            <a:ext cx="1138555" cy="0"/>
          </a:xfrm>
          <a:custGeom>
            <a:avLst/>
            <a:gdLst/>
            <a:ahLst/>
            <a:cxnLst/>
            <a:rect l="l" t="t" r="r" b="b"/>
            <a:pathLst>
              <a:path w="1138554">
                <a:moveTo>
                  <a:pt x="0" y="0"/>
                </a:moveTo>
                <a:lnTo>
                  <a:pt x="1138371" y="0"/>
                </a:lnTo>
              </a:path>
            </a:pathLst>
          </a:custGeom>
          <a:ln w="13970">
            <a:solidFill>
              <a:srgbClr val="00AA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8190982" y="568325"/>
            <a:ext cx="986155" cy="0"/>
          </a:xfrm>
          <a:custGeom>
            <a:avLst/>
            <a:gdLst/>
            <a:ahLst/>
            <a:cxnLst/>
            <a:rect l="l" t="t" r="r" b="b"/>
            <a:pathLst>
              <a:path w="986154">
                <a:moveTo>
                  <a:pt x="0" y="0"/>
                </a:moveTo>
                <a:lnTo>
                  <a:pt x="985914" y="0"/>
                </a:lnTo>
              </a:path>
            </a:pathLst>
          </a:custGeom>
          <a:ln w="13970">
            <a:solidFill>
              <a:srgbClr val="00AA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8304531" y="581025"/>
            <a:ext cx="752475" cy="0"/>
          </a:xfrm>
          <a:custGeom>
            <a:avLst/>
            <a:gdLst/>
            <a:ahLst/>
            <a:cxnLst/>
            <a:rect l="l" t="t" r="r" b="b"/>
            <a:pathLst>
              <a:path w="752475">
                <a:moveTo>
                  <a:pt x="0" y="0"/>
                </a:moveTo>
                <a:lnTo>
                  <a:pt x="752398" y="0"/>
                </a:lnTo>
              </a:path>
            </a:pathLst>
          </a:custGeom>
          <a:ln w="13970">
            <a:solidFill>
              <a:srgbClr val="00AA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8627744" y="598169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3982" y="0"/>
                </a:lnTo>
              </a:path>
            </a:pathLst>
          </a:custGeom>
          <a:ln w="3175">
            <a:solidFill>
              <a:srgbClr val="00AB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8538421" y="595630"/>
            <a:ext cx="280670" cy="0"/>
          </a:xfrm>
          <a:custGeom>
            <a:avLst/>
            <a:gdLst/>
            <a:ahLst/>
            <a:cxnLst/>
            <a:rect l="l" t="t" r="r" b="b"/>
            <a:pathLst>
              <a:path w="280670">
                <a:moveTo>
                  <a:pt x="0" y="0"/>
                </a:moveTo>
                <a:lnTo>
                  <a:pt x="280140" y="0"/>
                </a:lnTo>
              </a:path>
            </a:pathLst>
          </a:custGeom>
          <a:ln w="3175">
            <a:solidFill>
              <a:srgbClr val="00AB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8483388" y="590550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082" y="0"/>
                </a:lnTo>
              </a:path>
            </a:pathLst>
          </a:custGeom>
          <a:ln w="7619">
            <a:solidFill>
              <a:srgbClr val="00AB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1527810" y="203200"/>
            <a:ext cx="9133840" cy="647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1524000" y="247651"/>
            <a:ext cx="9144000" cy="5613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 txBox="1">
            <a:spLocks noGrp="1"/>
          </p:cNvSpPr>
          <p:nvPr>
            <p:ph type="title"/>
          </p:nvPr>
        </p:nvSpPr>
        <p:spPr>
          <a:xfrm>
            <a:off x="1786891" y="933450"/>
            <a:ext cx="8183245" cy="33020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000000"/>
                </a:solidFill>
                <a:latin typeface="Arial"/>
                <a:cs typeface="Arial"/>
              </a:rPr>
              <a:t>Hypotension </a:t>
            </a:r>
            <a:r>
              <a:rPr sz="2000" b="1" dirty="0">
                <a:solidFill>
                  <a:srgbClr val="000000"/>
                </a:solidFill>
                <a:latin typeface="Arial"/>
                <a:cs typeface="Arial"/>
              </a:rPr>
              <a:t>may </a:t>
            </a:r>
            <a:r>
              <a:rPr sz="2000" b="1" spc="-5" dirty="0">
                <a:solidFill>
                  <a:srgbClr val="000000"/>
                </a:solidFill>
                <a:latin typeface="Arial"/>
                <a:cs typeface="Arial"/>
              </a:rPr>
              <a:t>be defined </a:t>
            </a:r>
            <a:r>
              <a:rPr sz="2000" b="1" dirty="0">
                <a:solidFill>
                  <a:srgbClr val="000000"/>
                </a:solidFill>
                <a:latin typeface="Arial"/>
                <a:cs typeface="Arial"/>
              </a:rPr>
              <a:t>as a </a:t>
            </a:r>
            <a:r>
              <a:rPr sz="2000" b="1" spc="-10" dirty="0">
                <a:solidFill>
                  <a:srgbClr val="000000"/>
                </a:solidFill>
                <a:latin typeface="Arial"/>
                <a:cs typeface="Arial"/>
              </a:rPr>
              <a:t>physiologic </a:t>
            </a:r>
            <a:r>
              <a:rPr sz="2000" b="1" dirty="0">
                <a:solidFill>
                  <a:srgbClr val="000000"/>
                </a:solidFill>
                <a:latin typeface="Arial"/>
                <a:cs typeface="Arial"/>
              </a:rPr>
              <a:t>state </a:t>
            </a:r>
            <a:r>
              <a:rPr sz="2000" b="1" spc="10" dirty="0">
                <a:solidFill>
                  <a:srgbClr val="000000"/>
                </a:solidFill>
                <a:latin typeface="Arial"/>
                <a:cs typeface="Arial"/>
              </a:rPr>
              <a:t>where </a:t>
            </a:r>
            <a:r>
              <a:rPr sz="2000" b="1" dirty="0">
                <a:solidFill>
                  <a:srgbClr val="000000"/>
                </a:solidFill>
                <a:latin typeface="Arial"/>
                <a:cs typeface="Arial"/>
              </a:rPr>
              <a:t>there is</a:t>
            </a:r>
            <a:r>
              <a:rPr sz="2000" b="1" spc="-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</p:txBody>
      </p:sp>
      <p:sp>
        <p:nvSpPr>
          <p:cNvPr id="269" name="object 269"/>
          <p:cNvSpPr/>
          <p:nvPr/>
        </p:nvSpPr>
        <p:spPr>
          <a:xfrm>
            <a:off x="1752600" y="1339850"/>
            <a:ext cx="242570" cy="490220"/>
          </a:xfrm>
          <a:custGeom>
            <a:avLst/>
            <a:gdLst/>
            <a:ahLst/>
            <a:cxnLst/>
            <a:rect l="l" t="t" r="r" b="b"/>
            <a:pathLst>
              <a:path w="242570" h="490219">
                <a:moveTo>
                  <a:pt x="242570" y="369570"/>
                </a:moveTo>
                <a:lnTo>
                  <a:pt x="0" y="369570"/>
                </a:lnTo>
                <a:lnTo>
                  <a:pt x="121920" y="490220"/>
                </a:lnTo>
                <a:lnTo>
                  <a:pt x="242570" y="369570"/>
                </a:lnTo>
                <a:close/>
              </a:path>
              <a:path w="242570" h="490219">
                <a:moveTo>
                  <a:pt x="181609" y="0"/>
                </a:moveTo>
                <a:lnTo>
                  <a:pt x="60960" y="0"/>
                </a:lnTo>
                <a:lnTo>
                  <a:pt x="60960" y="369570"/>
                </a:lnTo>
                <a:lnTo>
                  <a:pt x="181609" y="369570"/>
                </a:lnTo>
                <a:lnTo>
                  <a:pt x="181609" y="0"/>
                </a:lnTo>
                <a:close/>
              </a:path>
            </a:pathLst>
          </a:custGeom>
          <a:solidFill>
            <a:srgbClr val="0E6E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1752600" y="1339850"/>
            <a:ext cx="242570" cy="490220"/>
          </a:xfrm>
          <a:custGeom>
            <a:avLst/>
            <a:gdLst/>
            <a:ahLst/>
            <a:cxnLst/>
            <a:rect l="l" t="t" r="r" b="b"/>
            <a:pathLst>
              <a:path w="242570" h="490219">
                <a:moveTo>
                  <a:pt x="60960" y="0"/>
                </a:moveTo>
                <a:lnTo>
                  <a:pt x="60960" y="369570"/>
                </a:lnTo>
                <a:lnTo>
                  <a:pt x="0" y="369570"/>
                </a:lnTo>
                <a:lnTo>
                  <a:pt x="121920" y="490220"/>
                </a:lnTo>
                <a:lnTo>
                  <a:pt x="242570" y="369570"/>
                </a:lnTo>
                <a:lnTo>
                  <a:pt x="181609" y="369570"/>
                </a:lnTo>
                <a:lnTo>
                  <a:pt x="181609" y="0"/>
                </a:lnTo>
                <a:lnTo>
                  <a:pt x="60960" y="0"/>
                </a:lnTo>
                <a:close/>
              </a:path>
            </a:pathLst>
          </a:custGeom>
          <a:ln w="25518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1752600" y="13398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5518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1995169" y="18300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5518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1524000" y="1328420"/>
            <a:ext cx="9070340" cy="13538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 txBox="1"/>
          <p:nvPr/>
        </p:nvSpPr>
        <p:spPr>
          <a:xfrm>
            <a:off x="1978660" y="3101341"/>
            <a:ext cx="7287259" cy="19979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80" algn="ctr">
              <a:spcBef>
                <a:spcPts val="100"/>
              </a:spcBef>
              <a:tabLst>
                <a:tab pos="3304540" algn="l"/>
              </a:tabLst>
            </a:pPr>
            <a:r>
              <a:rPr b="1" spc="-5" dirty="0">
                <a:latin typeface="Arial"/>
                <a:cs typeface="Arial"/>
              </a:rPr>
              <a:t>HYPERTENSION </a:t>
            </a:r>
            <a:r>
              <a:rPr b="1" dirty="0">
                <a:latin typeface="Arial"/>
                <a:cs typeface="Arial"/>
              </a:rPr>
              <a:t>IS </a:t>
            </a:r>
            <a:r>
              <a:rPr b="1" spc="-5" dirty="0">
                <a:latin typeface="Arial"/>
                <a:cs typeface="Arial"/>
              </a:rPr>
              <a:t>DEVIDED	IN </a:t>
            </a:r>
            <a:r>
              <a:rPr b="1" dirty="0">
                <a:latin typeface="Arial"/>
                <a:cs typeface="Arial"/>
              </a:rPr>
              <a:t>TO 2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TYPES:</a:t>
            </a:r>
            <a:endParaRPr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spcBef>
                <a:spcPts val="5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/>
            <a:r>
              <a:rPr b="1" spc="-10" dirty="0">
                <a:latin typeface="Arial"/>
                <a:cs typeface="Arial"/>
              </a:rPr>
              <a:t>1.PRIMARY </a:t>
            </a:r>
            <a:r>
              <a:rPr b="1" spc="-5" dirty="0">
                <a:latin typeface="Arial"/>
                <a:cs typeface="Arial"/>
              </a:rPr>
              <a:t>HYPERTENSION </a:t>
            </a:r>
            <a:r>
              <a:rPr b="1" dirty="0">
                <a:latin typeface="Arial"/>
                <a:cs typeface="Arial"/>
              </a:rPr>
              <a:t>OR </a:t>
            </a:r>
            <a:r>
              <a:rPr b="1" spc="-10" dirty="0">
                <a:latin typeface="Arial"/>
                <a:cs typeface="Arial"/>
              </a:rPr>
              <a:t>ESSENTIAL</a:t>
            </a:r>
            <a:r>
              <a:rPr b="1" spc="-2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HYPERTENSION</a:t>
            </a:r>
            <a:endParaRPr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spcBef>
                <a:spcPts val="10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/>
            <a:r>
              <a:rPr b="1" spc="-10" dirty="0">
                <a:latin typeface="Arial"/>
                <a:cs typeface="Arial"/>
              </a:rPr>
              <a:t>1.SECONDARY </a:t>
            </a:r>
            <a:r>
              <a:rPr b="1" spc="-5" dirty="0">
                <a:latin typeface="Arial"/>
                <a:cs typeface="Arial"/>
              </a:rPr>
              <a:t>HYPERTENSION OR </a:t>
            </a:r>
            <a:r>
              <a:rPr b="1" spc="-15" dirty="0">
                <a:latin typeface="Arial"/>
                <a:cs typeface="Arial"/>
              </a:rPr>
              <a:t>MALIGNANT</a:t>
            </a:r>
            <a:r>
              <a:rPr b="1" spc="-60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HYPERTENSION.</a:t>
            </a:r>
            <a:endParaRPr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176259" y="654684"/>
            <a:ext cx="913130" cy="0"/>
          </a:xfrm>
          <a:custGeom>
            <a:avLst/>
            <a:gdLst/>
            <a:ahLst/>
            <a:cxnLst/>
            <a:rect l="l" t="t" r="r" b="b"/>
            <a:pathLst>
              <a:path w="913129">
                <a:moveTo>
                  <a:pt x="0" y="0"/>
                </a:moveTo>
                <a:lnTo>
                  <a:pt x="912706" y="0"/>
                </a:lnTo>
              </a:path>
            </a:pathLst>
          </a:custGeom>
          <a:ln w="8890">
            <a:solidFill>
              <a:srgbClr val="00A3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025129" y="65468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90">
            <a:solidFill>
              <a:srgbClr val="00A3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872729" y="65468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90">
            <a:solidFill>
              <a:srgbClr val="00A3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21600" y="654684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0" y="0"/>
                </a:moveTo>
                <a:lnTo>
                  <a:pt x="74929" y="0"/>
                </a:lnTo>
              </a:path>
            </a:pathLst>
          </a:custGeom>
          <a:ln w="8890">
            <a:solidFill>
              <a:srgbClr val="00A3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24000" y="664209"/>
            <a:ext cx="683260" cy="0"/>
          </a:xfrm>
          <a:custGeom>
            <a:avLst/>
            <a:gdLst/>
            <a:ahLst/>
            <a:cxnLst/>
            <a:rect l="l" t="t" r="r" b="b"/>
            <a:pathLst>
              <a:path w="683260">
                <a:moveTo>
                  <a:pt x="0" y="0"/>
                </a:moveTo>
                <a:lnTo>
                  <a:pt x="682985" y="0"/>
                </a:lnTo>
              </a:path>
            </a:pathLst>
          </a:custGeom>
          <a:ln w="10160">
            <a:solidFill>
              <a:srgbClr val="00A2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176259" y="664209"/>
            <a:ext cx="808990" cy="0"/>
          </a:xfrm>
          <a:custGeom>
            <a:avLst/>
            <a:gdLst/>
            <a:ahLst/>
            <a:cxnLst/>
            <a:rect l="l" t="t" r="r" b="b"/>
            <a:pathLst>
              <a:path w="808990">
                <a:moveTo>
                  <a:pt x="0" y="0"/>
                </a:moveTo>
                <a:lnTo>
                  <a:pt x="808990" y="0"/>
                </a:lnTo>
              </a:path>
            </a:pathLst>
          </a:custGeom>
          <a:ln w="10159">
            <a:solidFill>
              <a:srgbClr val="00A2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025129" y="6642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A2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872729" y="6642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A2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759031" y="66420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7498" y="0"/>
                </a:lnTo>
              </a:path>
            </a:pathLst>
          </a:custGeom>
          <a:ln w="10159">
            <a:solidFill>
              <a:srgbClr val="00A2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24000" y="673100"/>
            <a:ext cx="661670" cy="0"/>
          </a:xfrm>
          <a:custGeom>
            <a:avLst/>
            <a:gdLst/>
            <a:ahLst/>
            <a:cxnLst/>
            <a:rect l="l" t="t" r="r" b="b"/>
            <a:pathLst>
              <a:path w="661670">
                <a:moveTo>
                  <a:pt x="0" y="0"/>
                </a:moveTo>
                <a:lnTo>
                  <a:pt x="661063" y="0"/>
                </a:lnTo>
              </a:path>
            </a:pathLst>
          </a:custGeom>
          <a:ln w="10159">
            <a:solidFill>
              <a:srgbClr val="00A1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176259" y="673734"/>
            <a:ext cx="638810" cy="0"/>
          </a:xfrm>
          <a:custGeom>
            <a:avLst/>
            <a:gdLst/>
            <a:ahLst/>
            <a:cxnLst/>
            <a:rect l="l" t="t" r="r" b="b"/>
            <a:pathLst>
              <a:path w="638809">
                <a:moveTo>
                  <a:pt x="0" y="0"/>
                </a:moveTo>
                <a:lnTo>
                  <a:pt x="638598" y="0"/>
                </a:lnTo>
              </a:path>
            </a:pathLst>
          </a:custGeom>
          <a:ln w="8890">
            <a:solidFill>
              <a:srgbClr val="00A1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025129" y="67373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90">
            <a:solidFill>
              <a:srgbClr val="00A1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176260" y="668655"/>
            <a:ext cx="697865" cy="0"/>
          </a:xfrm>
          <a:custGeom>
            <a:avLst/>
            <a:gdLst/>
            <a:ahLst/>
            <a:cxnLst/>
            <a:rect l="l" t="t" r="r" b="b"/>
            <a:pathLst>
              <a:path w="697865">
                <a:moveTo>
                  <a:pt x="0" y="0"/>
                </a:moveTo>
                <a:lnTo>
                  <a:pt x="697865" y="0"/>
                </a:lnTo>
              </a:path>
            </a:pathLst>
          </a:custGeom>
          <a:ln w="3175">
            <a:solidFill>
              <a:srgbClr val="00A1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025129" y="66865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3175">
            <a:solidFill>
              <a:srgbClr val="00A1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872729" y="66865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3175">
            <a:solidFill>
              <a:srgbClr val="00A1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524000" y="686434"/>
            <a:ext cx="615950" cy="0"/>
          </a:xfrm>
          <a:custGeom>
            <a:avLst/>
            <a:gdLst/>
            <a:ahLst/>
            <a:cxnLst/>
            <a:rect l="l" t="t" r="r" b="b"/>
            <a:pathLst>
              <a:path w="615950">
                <a:moveTo>
                  <a:pt x="0" y="0"/>
                </a:moveTo>
                <a:lnTo>
                  <a:pt x="615943" y="0"/>
                </a:lnTo>
              </a:path>
            </a:pathLst>
          </a:custGeom>
          <a:ln w="3175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24000" y="681355"/>
            <a:ext cx="628650" cy="0"/>
          </a:xfrm>
          <a:custGeom>
            <a:avLst/>
            <a:gdLst/>
            <a:ahLst/>
            <a:cxnLst/>
            <a:rect l="l" t="t" r="r" b="b"/>
            <a:pathLst>
              <a:path w="628650">
                <a:moveTo>
                  <a:pt x="0" y="0"/>
                </a:moveTo>
                <a:lnTo>
                  <a:pt x="628180" y="0"/>
                </a:lnTo>
              </a:path>
            </a:pathLst>
          </a:custGeom>
          <a:ln w="8890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182371" y="682625"/>
            <a:ext cx="417830" cy="0"/>
          </a:xfrm>
          <a:custGeom>
            <a:avLst/>
            <a:gdLst/>
            <a:ahLst/>
            <a:cxnLst/>
            <a:rect l="l" t="t" r="r" b="b"/>
            <a:pathLst>
              <a:path w="417829">
                <a:moveTo>
                  <a:pt x="0" y="0"/>
                </a:moveTo>
                <a:lnTo>
                  <a:pt x="417644" y="0"/>
                </a:lnTo>
              </a:path>
            </a:pathLst>
          </a:custGeom>
          <a:ln w="8889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176259" y="677544"/>
            <a:ext cx="594360" cy="0"/>
          </a:xfrm>
          <a:custGeom>
            <a:avLst/>
            <a:gdLst/>
            <a:ahLst/>
            <a:cxnLst/>
            <a:rect l="l" t="t" r="r" b="b"/>
            <a:pathLst>
              <a:path w="594359">
                <a:moveTo>
                  <a:pt x="0" y="0"/>
                </a:moveTo>
                <a:lnTo>
                  <a:pt x="594148" y="0"/>
                </a:lnTo>
              </a:path>
            </a:pathLst>
          </a:custGeom>
          <a:ln w="3175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064896" y="677544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433" y="0"/>
                </a:lnTo>
              </a:path>
            </a:pathLst>
          </a:custGeom>
          <a:ln w="3175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524000" y="691515"/>
            <a:ext cx="614680" cy="0"/>
          </a:xfrm>
          <a:custGeom>
            <a:avLst/>
            <a:gdLst/>
            <a:ahLst/>
            <a:cxnLst/>
            <a:rect l="l" t="t" r="r" b="b"/>
            <a:pathLst>
              <a:path w="614680">
                <a:moveTo>
                  <a:pt x="0" y="0"/>
                </a:moveTo>
                <a:lnTo>
                  <a:pt x="614666" y="0"/>
                </a:lnTo>
              </a:path>
            </a:pathLst>
          </a:custGeom>
          <a:ln w="8889">
            <a:solidFill>
              <a:srgbClr val="009F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285162" y="68834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1870" y="0"/>
                </a:lnTo>
              </a:path>
            </a:pathLst>
          </a:custGeom>
          <a:ln w="3175">
            <a:solidFill>
              <a:srgbClr val="009F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524000" y="700405"/>
            <a:ext cx="596900" cy="0"/>
          </a:xfrm>
          <a:custGeom>
            <a:avLst/>
            <a:gdLst/>
            <a:ahLst/>
            <a:cxnLst/>
            <a:rect l="l" t="t" r="r" b="b"/>
            <a:pathLst>
              <a:path w="596900">
                <a:moveTo>
                  <a:pt x="0" y="0"/>
                </a:moveTo>
                <a:lnTo>
                  <a:pt x="596793" y="0"/>
                </a:lnTo>
              </a:path>
            </a:pathLst>
          </a:custGeom>
          <a:ln w="8889">
            <a:solidFill>
              <a:srgbClr val="009E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524000" y="709930"/>
            <a:ext cx="579120" cy="0"/>
          </a:xfrm>
          <a:custGeom>
            <a:avLst/>
            <a:gdLst/>
            <a:ahLst/>
            <a:cxnLst/>
            <a:rect l="l" t="t" r="r" b="b"/>
            <a:pathLst>
              <a:path w="579120">
                <a:moveTo>
                  <a:pt x="0" y="0"/>
                </a:moveTo>
                <a:lnTo>
                  <a:pt x="578919" y="0"/>
                </a:lnTo>
              </a:path>
            </a:pathLst>
          </a:custGeom>
          <a:ln w="10160">
            <a:solidFill>
              <a:srgbClr val="009D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524000" y="718819"/>
            <a:ext cx="561340" cy="0"/>
          </a:xfrm>
          <a:custGeom>
            <a:avLst/>
            <a:gdLst/>
            <a:ahLst/>
            <a:cxnLst/>
            <a:rect l="l" t="t" r="r" b="b"/>
            <a:pathLst>
              <a:path w="561340">
                <a:moveTo>
                  <a:pt x="0" y="0"/>
                </a:moveTo>
                <a:lnTo>
                  <a:pt x="561045" y="0"/>
                </a:lnTo>
              </a:path>
            </a:pathLst>
          </a:custGeom>
          <a:ln w="10160">
            <a:solidFill>
              <a:srgbClr val="009C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524000" y="727709"/>
            <a:ext cx="543560" cy="0"/>
          </a:xfrm>
          <a:custGeom>
            <a:avLst/>
            <a:gdLst/>
            <a:ahLst/>
            <a:cxnLst/>
            <a:rect l="l" t="t" r="r" b="b"/>
            <a:pathLst>
              <a:path w="543560">
                <a:moveTo>
                  <a:pt x="0" y="0"/>
                </a:moveTo>
                <a:lnTo>
                  <a:pt x="543172" y="0"/>
                </a:lnTo>
              </a:path>
            </a:pathLst>
          </a:custGeom>
          <a:ln w="10160">
            <a:solidFill>
              <a:srgbClr val="009B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524000" y="737234"/>
            <a:ext cx="523240" cy="0"/>
          </a:xfrm>
          <a:custGeom>
            <a:avLst/>
            <a:gdLst/>
            <a:ahLst/>
            <a:cxnLst/>
            <a:rect l="l" t="t" r="r" b="b"/>
            <a:pathLst>
              <a:path w="523240">
                <a:moveTo>
                  <a:pt x="0" y="0"/>
                </a:moveTo>
                <a:lnTo>
                  <a:pt x="522745" y="0"/>
                </a:lnTo>
              </a:path>
            </a:pathLst>
          </a:custGeom>
          <a:ln w="8889">
            <a:solidFill>
              <a:srgbClr val="009A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524001" y="746125"/>
            <a:ext cx="505459" cy="0"/>
          </a:xfrm>
          <a:custGeom>
            <a:avLst/>
            <a:gdLst/>
            <a:ahLst/>
            <a:cxnLst/>
            <a:rect l="l" t="t" r="r" b="b"/>
            <a:pathLst>
              <a:path w="505459">
                <a:moveTo>
                  <a:pt x="0" y="0"/>
                </a:moveTo>
                <a:lnTo>
                  <a:pt x="504871" y="0"/>
                </a:lnTo>
              </a:path>
            </a:pathLst>
          </a:custGeom>
          <a:ln w="8890">
            <a:solidFill>
              <a:srgbClr val="009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524001" y="755650"/>
            <a:ext cx="487045" cy="0"/>
          </a:xfrm>
          <a:custGeom>
            <a:avLst/>
            <a:gdLst/>
            <a:ahLst/>
            <a:cxnLst/>
            <a:rect l="l" t="t" r="r" b="b"/>
            <a:pathLst>
              <a:path w="487045">
                <a:moveTo>
                  <a:pt x="0" y="0"/>
                </a:moveTo>
                <a:lnTo>
                  <a:pt x="486998" y="0"/>
                </a:lnTo>
              </a:path>
            </a:pathLst>
          </a:custGeom>
          <a:ln w="10159">
            <a:solidFill>
              <a:srgbClr val="009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524001" y="764540"/>
            <a:ext cx="469265" cy="0"/>
          </a:xfrm>
          <a:custGeom>
            <a:avLst/>
            <a:gdLst/>
            <a:ahLst/>
            <a:cxnLst/>
            <a:rect l="l" t="t" r="r" b="b"/>
            <a:pathLst>
              <a:path w="469265">
                <a:moveTo>
                  <a:pt x="0" y="0"/>
                </a:moveTo>
                <a:lnTo>
                  <a:pt x="469124" y="0"/>
                </a:lnTo>
              </a:path>
            </a:pathLst>
          </a:custGeom>
          <a:ln w="10160">
            <a:solidFill>
              <a:srgbClr val="0097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524000" y="773430"/>
            <a:ext cx="451484" cy="0"/>
          </a:xfrm>
          <a:custGeom>
            <a:avLst/>
            <a:gdLst/>
            <a:ahLst/>
            <a:cxnLst/>
            <a:rect l="l" t="t" r="r" b="b"/>
            <a:pathLst>
              <a:path w="451484">
                <a:moveTo>
                  <a:pt x="0" y="0"/>
                </a:moveTo>
                <a:lnTo>
                  <a:pt x="451251" y="0"/>
                </a:lnTo>
              </a:path>
            </a:pathLst>
          </a:custGeom>
          <a:ln w="10160">
            <a:solidFill>
              <a:srgbClr val="0096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524001" y="782955"/>
            <a:ext cx="431165" cy="0"/>
          </a:xfrm>
          <a:custGeom>
            <a:avLst/>
            <a:gdLst/>
            <a:ahLst/>
            <a:cxnLst/>
            <a:rect l="l" t="t" r="r" b="b"/>
            <a:pathLst>
              <a:path w="431165">
                <a:moveTo>
                  <a:pt x="0" y="0"/>
                </a:moveTo>
                <a:lnTo>
                  <a:pt x="430824" y="0"/>
                </a:lnTo>
              </a:path>
            </a:pathLst>
          </a:custGeom>
          <a:ln w="8889">
            <a:solidFill>
              <a:srgbClr val="0095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524000" y="792480"/>
            <a:ext cx="413384" cy="0"/>
          </a:xfrm>
          <a:custGeom>
            <a:avLst/>
            <a:gdLst/>
            <a:ahLst/>
            <a:cxnLst/>
            <a:rect l="l" t="t" r="r" b="b"/>
            <a:pathLst>
              <a:path w="413384">
                <a:moveTo>
                  <a:pt x="0" y="0"/>
                </a:moveTo>
                <a:lnTo>
                  <a:pt x="412950" y="0"/>
                </a:lnTo>
              </a:path>
            </a:pathLst>
          </a:custGeom>
          <a:ln w="10160">
            <a:solidFill>
              <a:srgbClr val="0094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524001" y="801369"/>
            <a:ext cx="395605" cy="0"/>
          </a:xfrm>
          <a:custGeom>
            <a:avLst/>
            <a:gdLst/>
            <a:ahLst/>
            <a:cxnLst/>
            <a:rect l="l" t="t" r="r" b="b"/>
            <a:pathLst>
              <a:path w="395605">
                <a:moveTo>
                  <a:pt x="0" y="0"/>
                </a:moveTo>
                <a:lnTo>
                  <a:pt x="395076" y="0"/>
                </a:lnTo>
              </a:path>
            </a:pathLst>
          </a:custGeom>
          <a:ln w="10160">
            <a:solidFill>
              <a:srgbClr val="0093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524000" y="810894"/>
            <a:ext cx="367030" cy="0"/>
          </a:xfrm>
          <a:custGeom>
            <a:avLst/>
            <a:gdLst/>
            <a:ahLst/>
            <a:cxnLst/>
            <a:rect l="l" t="t" r="r" b="b"/>
            <a:pathLst>
              <a:path w="367030">
                <a:moveTo>
                  <a:pt x="0" y="0"/>
                </a:moveTo>
                <a:lnTo>
                  <a:pt x="366811" y="0"/>
                </a:lnTo>
              </a:path>
            </a:pathLst>
          </a:custGeom>
          <a:ln w="8889">
            <a:solidFill>
              <a:srgbClr val="009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524001" y="805815"/>
            <a:ext cx="376555" cy="0"/>
          </a:xfrm>
          <a:custGeom>
            <a:avLst/>
            <a:gdLst/>
            <a:ahLst/>
            <a:cxnLst/>
            <a:rect l="l" t="t" r="r" b="b"/>
            <a:pathLst>
              <a:path w="376555">
                <a:moveTo>
                  <a:pt x="0" y="0"/>
                </a:moveTo>
                <a:lnTo>
                  <a:pt x="375926" y="0"/>
                </a:lnTo>
              </a:path>
            </a:pathLst>
          </a:custGeom>
          <a:ln w="3175">
            <a:solidFill>
              <a:srgbClr val="009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524001" y="819150"/>
            <a:ext cx="361315" cy="0"/>
          </a:xfrm>
          <a:custGeom>
            <a:avLst/>
            <a:gdLst/>
            <a:ahLst/>
            <a:cxnLst/>
            <a:rect l="l" t="t" r="r" b="b"/>
            <a:pathLst>
              <a:path w="361315">
                <a:moveTo>
                  <a:pt x="0" y="0"/>
                </a:moveTo>
                <a:lnTo>
                  <a:pt x="361212" y="0"/>
                </a:lnTo>
              </a:path>
            </a:pathLst>
          </a:custGeom>
          <a:ln w="10159">
            <a:solidFill>
              <a:srgbClr val="009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524001" y="828675"/>
            <a:ext cx="343535" cy="0"/>
          </a:xfrm>
          <a:custGeom>
            <a:avLst/>
            <a:gdLst/>
            <a:ahLst/>
            <a:cxnLst/>
            <a:rect l="l" t="t" r="r" b="b"/>
            <a:pathLst>
              <a:path w="343535">
                <a:moveTo>
                  <a:pt x="0" y="0"/>
                </a:moveTo>
                <a:lnTo>
                  <a:pt x="343296" y="0"/>
                </a:lnTo>
              </a:path>
            </a:pathLst>
          </a:custGeom>
          <a:ln w="8890">
            <a:solidFill>
              <a:srgbClr val="0090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524000" y="838200"/>
            <a:ext cx="327660" cy="0"/>
          </a:xfrm>
          <a:custGeom>
            <a:avLst/>
            <a:gdLst/>
            <a:ahLst/>
            <a:cxnLst/>
            <a:rect l="l" t="t" r="r" b="b"/>
            <a:pathLst>
              <a:path w="327660">
                <a:moveTo>
                  <a:pt x="0" y="0"/>
                </a:moveTo>
                <a:lnTo>
                  <a:pt x="327619" y="0"/>
                </a:lnTo>
              </a:path>
            </a:pathLst>
          </a:custGeom>
          <a:ln w="10159">
            <a:solidFill>
              <a:srgbClr val="008F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524000" y="847089"/>
            <a:ext cx="312420" cy="0"/>
          </a:xfrm>
          <a:custGeom>
            <a:avLst/>
            <a:gdLst/>
            <a:ahLst/>
            <a:cxnLst/>
            <a:rect l="l" t="t" r="r" b="b"/>
            <a:pathLst>
              <a:path w="312420">
                <a:moveTo>
                  <a:pt x="0" y="0"/>
                </a:moveTo>
                <a:lnTo>
                  <a:pt x="311942" y="0"/>
                </a:lnTo>
              </a:path>
            </a:pathLst>
          </a:custGeom>
          <a:ln w="10160">
            <a:solidFill>
              <a:srgbClr val="008E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524001" y="855980"/>
            <a:ext cx="296545" cy="0"/>
          </a:xfrm>
          <a:custGeom>
            <a:avLst/>
            <a:gdLst/>
            <a:ahLst/>
            <a:cxnLst/>
            <a:rect l="l" t="t" r="r" b="b"/>
            <a:pathLst>
              <a:path w="296545">
                <a:moveTo>
                  <a:pt x="0" y="0"/>
                </a:moveTo>
                <a:lnTo>
                  <a:pt x="296265" y="0"/>
                </a:lnTo>
              </a:path>
            </a:pathLst>
          </a:custGeom>
          <a:ln w="10160">
            <a:solidFill>
              <a:srgbClr val="008D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524000" y="864869"/>
            <a:ext cx="280670" cy="0"/>
          </a:xfrm>
          <a:custGeom>
            <a:avLst/>
            <a:gdLst/>
            <a:ahLst/>
            <a:cxnLst/>
            <a:rect l="l" t="t" r="r" b="b"/>
            <a:pathLst>
              <a:path w="280670">
                <a:moveTo>
                  <a:pt x="0" y="0"/>
                </a:moveTo>
                <a:lnTo>
                  <a:pt x="280588" y="0"/>
                </a:lnTo>
              </a:path>
            </a:pathLst>
          </a:custGeom>
          <a:ln w="10160">
            <a:solidFill>
              <a:srgbClr val="008C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524000" y="874394"/>
            <a:ext cx="262890" cy="0"/>
          </a:xfrm>
          <a:custGeom>
            <a:avLst/>
            <a:gdLst/>
            <a:ahLst/>
            <a:cxnLst/>
            <a:rect l="l" t="t" r="r" b="b"/>
            <a:pathLst>
              <a:path w="262890">
                <a:moveTo>
                  <a:pt x="0" y="0"/>
                </a:moveTo>
                <a:lnTo>
                  <a:pt x="262671" y="0"/>
                </a:lnTo>
              </a:path>
            </a:pathLst>
          </a:custGeom>
          <a:ln w="8889">
            <a:solidFill>
              <a:srgbClr val="008B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524000" y="878840"/>
            <a:ext cx="246994" cy="149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927320" y="2540"/>
            <a:ext cx="4740910" cy="0"/>
          </a:xfrm>
          <a:custGeom>
            <a:avLst/>
            <a:gdLst/>
            <a:ahLst/>
            <a:cxnLst/>
            <a:rect l="l" t="t" r="r" b="b"/>
            <a:pathLst>
              <a:path w="4740909">
                <a:moveTo>
                  <a:pt x="0" y="0"/>
                </a:moveTo>
                <a:lnTo>
                  <a:pt x="4740679" y="0"/>
                </a:lnTo>
              </a:path>
            </a:pathLst>
          </a:custGeom>
          <a:ln w="5079">
            <a:solidFill>
              <a:srgbClr val="009A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938232" y="10795"/>
            <a:ext cx="4730115" cy="0"/>
          </a:xfrm>
          <a:custGeom>
            <a:avLst/>
            <a:gdLst/>
            <a:ahLst/>
            <a:cxnLst/>
            <a:rect l="l" t="t" r="r" b="b"/>
            <a:pathLst>
              <a:path w="4730115">
                <a:moveTo>
                  <a:pt x="0" y="0"/>
                </a:moveTo>
                <a:lnTo>
                  <a:pt x="4729768" y="0"/>
                </a:lnTo>
              </a:path>
            </a:pathLst>
          </a:custGeom>
          <a:ln w="13970">
            <a:solidFill>
              <a:srgbClr val="009A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974599" y="23495"/>
            <a:ext cx="4693920" cy="0"/>
          </a:xfrm>
          <a:custGeom>
            <a:avLst/>
            <a:gdLst/>
            <a:ahLst/>
            <a:cxnLst/>
            <a:rect l="l" t="t" r="r" b="b"/>
            <a:pathLst>
              <a:path w="4693920">
                <a:moveTo>
                  <a:pt x="0" y="0"/>
                </a:moveTo>
                <a:lnTo>
                  <a:pt x="4693400" y="0"/>
                </a:lnTo>
              </a:path>
            </a:pathLst>
          </a:custGeom>
          <a:ln w="13970">
            <a:solidFill>
              <a:srgbClr val="009A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014605" y="37465"/>
            <a:ext cx="4653915" cy="0"/>
          </a:xfrm>
          <a:custGeom>
            <a:avLst/>
            <a:gdLst/>
            <a:ahLst/>
            <a:cxnLst/>
            <a:rect l="l" t="t" r="r" b="b"/>
            <a:pathLst>
              <a:path w="4653915">
                <a:moveTo>
                  <a:pt x="0" y="0"/>
                </a:moveTo>
                <a:lnTo>
                  <a:pt x="4653395" y="0"/>
                </a:lnTo>
              </a:path>
            </a:pathLst>
          </a:custGeom>
          <a:ln w="13970">
            <a:solidFill>
              <a:srgbClr val="009B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050973" y="50165"/>
            <a:ext cx="4617085" cy="0"/>
          </a:xfrm>
          <a:custGeom>
            <a:avLst/>
            <a:gdLst/>
            <a:ahLst/>
            <a:cxnLst/>
            <a:rect l="l" t="t" r="r" b="b"/>
            <a:pathLst>
              <a:path w="4617084">
                <a:moveTo>
                  <a:pt x="0" y="0"/>
                </a:moveTo>
                <a:lnTo>
                  <a:pt x="4617027" y="0"/>
                </a:lnTo>
              </a:path>
            </a:pathLst>
          </a:custGeom>
          <a:ln w="13970">
            <a:solidFill>
              <a:srgbClr val="009B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090593" y="62864"/>
            <a:ext cx="4577715" cy="0"/>
          </a:xfrm>
          <a:custGeom>
            <a:avLst/>
            <a:gdLst/>
            <a:ahLst/>
            <a:cxnLst/>
            <a:rect l="l" t="t" r="r" b="b"/>
            <a:pathLst>
              <a:path w="4577715">
                <a:moveTo>
                  <a:pt x="0" y="0"/>
                </a:moveTo>
                <a:lnTo>
                  <a:pt x="4577407" y="0"/>
                </a:lnTo>
              </a:path>
            </a:pathLst>
          </a:custGeom>
          <a:ln w="13970">
            <a:solidFill>
              <a:srgbClr val="009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32380" y="75564"/>
            <a:ext cx="4535805" cy="0"/>
          </a:xfrm>
          <a:custGeom>
            <a:avLst/>
            <a:gdLst/>
            <a:ahLst/>
            <a:cxnLst/>
            <a:rect l="l" t="t" r="r" b="b"/>
            <a:pathLst>
              <a:path w="4535805">
                <a:moveTo>
                  <a:pt x="0" y="0"/>
                </a:moveTo>
                <a:lnTo>
                  <a:pt x="4535620" y="0"/>
                </a:lnTo>
              </a:path>
            </a:pathLst>
          </a:custGeom>
          <a:ln w="13970">
            <a:solidFill>
              <a:srgbClr val="009C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174167" y="88264"/>
            <a:ext cx="4493895" cy="0"/>
          </a:xfrm>
          <a:custGeom>
            <a:avLst/>
            <a:gdLst/>
            <a:ahLst/>
            <a:cxnLst/>
            <a:rect l="l" t="t" r="r" b="b"/>
            <a:pathLst>
              <a:path w="4493895">
                <a:moveTo>
                  <a:pt x="0" y="0"/>
                </a:moveTo>
                <a:lnTo>
                  <a:pt x="4493833" y="0"/>
                </a:lnTo>
              </a:path>
            </a:pathLst>
          </a:custGeom>
          <a:ln w="13970">
            <a:solidFill>
              <a:srgbClr val="009C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220133" y="102235"/>
            <a:ext cx="4448175" cy="0"/>
          </a:xfrm>
          <a:custGeom>
            <a:avLst/>
            <a:gdLst/>
            <a:ahLst/>
            <a:cxnLst/>
            <a:rect l="l" t="t" r="r" b="b"/>
            <a:pathLst>
              <a:path w="4448175">
                <a:moveTo>
                  <a:pt x="0" y="0"/>
                </a:moveTo>
                <a:lnTo>
                  <a:pt x="4447867" y="0"/>
                </a:lnTo>
              </a:path>
            </a:pathLst>
          </a:custGeom>
          <a:ln w="13970">
            <a:solidFill>
              <a:srgbClr val="009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261920" y="114935"/>
            <a:ext cx="4406265" cy="0"/>
          </a:xfrm>
          <a:custGeom>
            <a:avLst/>
            <a:gdLst/>
            <a:ahLst/>
            <a:cxnLst/>
            <a:rect l="l" t="t" r="r" b="b"/>
            <a:pathLst>
              <a:path w="4406265">
                <a:moveTo>
                  <a:pt x="0" y="0"/>
                </a:moveTo>
                <a:lnTo>
                  <a:pt x="4406080" y="0"/>
                </a:lnTo>
              </a:path>
            </a:pathLst>
          </a:custGeom>
          <a:ln w="13970">
            <a:solidFill>
              <a:srgbClr val="009D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303707" y="127635"/>
            <a:ext cx="4364355" cy="0"/>
          </a:xfrm>
          <a:custGeom>
            <a:avLst/>
            <a:gdLst/>
            <a:ahLst/>
            <a:cxnLst/>
            <a:rect l="l" t="t" r="r" b="b"/>
            <a:pathLst>
              <a:path w="4364355">
                <a:moveTo>
                  <a:pt x="0" y="0"/>
                </a:moveTo>
                <a:lnTo>
                  <a:pt x="4364293" y="0"/>
                </a:lnTo>
              </a:path>
            </a:pathLst>
          </a:custGeom>
          <a:ln w="13970">
            <a:solidFill>
              <a:srgbClr val="009D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347542" y="140335"/>
            <a:ext cx="4320540" cy="0"/>
          </a:xfrm>
          <a:custGeom>
            <a:avLst/>
            <a:gdLst/>
            <a:ahLst/>
            <a:cxnLst/>
            <a:rect l="l" t="t" r="r" b="b"/>
            <a:pathLst>
              <a:path w="4320540">
                <a:moveTo>
                  <a:pt x="0" y="0"/>
                </a:moveTo>
                <a:lnTo>
                  <a:pt x="4320458" y="0"/>
                </a:lnTo>
              </a:path>
            </a:pathLst>
          </a:custGeom>
          <a:ln w="13970">
            <a:solidFill>
              <a:srgbClr val="009E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393425" y="153035"/>
            <a:ext cx="4274820" cy="0"/>
          </a:xfrm>
          <a:custGeom>
            <a:avLst/>
            <a:gdLst/>
            <a:ahLst/>
            <a:cxnLst/>
            <a:rect l="l" t="t" r="r" b="b"/>
            <a:pathLst>
              <a:path w="4274820">
                <a:moveTo>
                  <a:pt x="0" y="0"/>
                </a:moveTo>
                <a:lnTo>
                  <a:pt x="4274574" y="0"/>
                </a:lnTo>
              </a:path>
            </a:pathLst>
          </a:custGeom>
          <a:ln w="13970">
            <a:solidFill>
              <a:srgbClr val="009E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443899" y="167004"/>
            <a:ext cx="4224655" cy="0"/>
          </a:xfrm>
          <a:custGeom>
            <a:avLst/>
            <a:gdLst/>
            <a:ahLst/>
            <a:cxnLst/>
            <a:rect l="l" t="t" r="r" b="b"/>
            <a:pathLst>
              <a:path w="4224655">
                <a:moveTo>
                  <a:pt x="0" y="0"/>
                </a:moveTo>
                <a:lnTo>
                  <a:pt x="4224101" y="0"/>
                </a:lnTo>
              </a:path>
            </a:pathLst>
          </a:custGeom>
          <a:ln w="13970">
            <a:solidFill>
              <a:srgbClr val="009E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489781" y="179704"/>
            <a:ext cx="4178300" cy="0"/>
          </a:xfrm>
          <a:custGeom>
            <a:avLst/>
            <a:gdLst/>
            <a:ahLst/>
            <a:cxnLst/>
            <a:rect l="l" t="t" r="r" b="b"/>
            <a:pathLst>
              <a:path w="4178300">
                <a:moveTo>
                  <a:pt x="0" y="0"/>
                </a:moveTo>
                <a:lnTo>
                  <a:pt x="4178218" y="0"/>
                </a:lnTo>
              </a:path>
            </a:pathLst>
          </a:custGeom>
          <a:ln w="13970">
            <a:solidFill>
              <a:srgbClr val="009F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535666" y="192404"/>
            <a:ext cx="4132579" cy="0"/>
          </a:xfrm>
          <a:custGeom>
            <a:avLst/>
            <a:gdLst/>
            <a:ahLst/>
            <a:cxnLst/>
            <a:rect l="l" t="t" r="r" b="b"/>
            <a:pathLst>
              <a:path w="4132579">
                <a:moveTo>
                  <a:pt x="0" y="0"/>
                </a:moveTo>
                <a:lnTo>
                  <a:pt x="4132334" y="0"/>
                </a:lnTo>
              </a:path>
            </a:pathLst>
          </a:custGeom>
          <a:ln w="13970">
            <a:solidFill>
              <a:srgbClr val="009F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581549" y="205104"/>
            <a:ext cx="4060190" cy="0"/>
          </a:xfrm>
          <a:custGeom>
            <a:avLst/>
            <a:gdLst/>
            <a:ahLst/>
            <a:cxnLst/>
            <a:rect l="l" t="t" r="r" b="b"/>
            <a:pathLst>
              <a:path w="4060190">
                <a:moveTo>
                  <a:pt x="0" y="0"/>
                </a:moveTo>
                <a:lnTo>
                  <a:pt x="4059666" y="0"/>
                </a:lnTo>
              </a:path>
            </a:pathLst>
          </a:custGeom>
          <a:ln w="13970">
            <a:solidFill>
              <a:srgbClr val="00A0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627434" y="217804"/>
            <a:ext cx="3969385" cy="0"/>
          </a:xfrm>
          <a:custGeom>
            <a:avLst/>
            <a:gdLst/>
            <a:ahLst/>
            <a:cxnLst/>
            <a:rect l="l" t="t" r="r" b="b"/>
            <a:pathLst>
              <a:path w="3969384">
                <a:moveTo>
                  <a:pt x="0" y="0"/>
                </a:moveTo>
                <a:lnTo>
                  <a:pt x="3969141" y="0"/>
                </a:lnTo>
              </a:path>
            </a:pathLst>
          </a:custGeom>
          <a:ln w="13970">
            <a:solidFill>
              <a:srgbClr val="00A0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677905" y="231775"/>
            <a:ext cx="3869690" cy="0"/>
          </a:xfrm>
          <a:custGeom>
            <a:avLst/>
            <a:gdLst/>
            <a:ahLst/>
            <a:cxnLst/>
            <a:rect l="l" t="t" r="r" b="b"/>
            <a:pathLst>
              <a:path w="3869690">
                <a:moveTo>
                  <a:pt x="0" y="0"/>
                </a:moveTo>
                <a:lnTo>
                  <a:pt x="3869564" y="0"/>
                </a:lnTo>
              </a:path>
            </a:pathLst>
          </a:custGeom>
          <a:ln w="13969">
            <a:solidFill>
              <a:srgbClr val="00A0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723789" y="244475"/>
            <a:ext cx="3779520" cy="0"/>
          </a:xfrm>
          <a:custGeom>
            <a:avLst/>
            <a:gdLst/>
            <a:ahLst/>
            <a:cxnLst/>
            <a:rect l="l" t="t" r="r" b="b"/>
            <a:pathLst>
              <a:path w="3779520">
                <a:moveTo>
                  <a:pt x="0" y="0"/>
                </a:moveTo>
                <a:lnTo>
                  <a:pt x="3779040" y="0"/>
                </a:lnTo>
              </a:path>
            </a:pathLst>
          </a:custGeom>
          <a:ln w="13969">
            <a:solidFill>
              <a:srgbClr val="00A1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769674" y="257175"/>
            <a:ext cx="3688715" cy="0"/>
          </a:xfrm>
          <a:custGeom>
            <a:avLst/>
            <a:gdLst/>
            <a:ahLst/>
            <a:cxnLst/>
            <a:rect l="l" t="t" r="r" b="b"/>
            <a:pathLst>
              <a:path w="3688715">
                <a:moveTo>
                  <a:pt x="0" y="0"/>
                </a:moveTo>
                <a:lnTo>
                  <a:pt x="3688516" y="0"/>
                </a:lnTo>
              </a:path>
            </a:pathLst>
          </a:custGeom>
          <a:ln w="13969">
            <a:solidFill>
              <a:srgbClr val="00A1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815558" y="269875"/>
            <a:ext cx="3598545" cy="0"/>
          </a:xfrm>
          <a:custGeom>
            <a:avLst/>
            <a:gdLst/>
            <a:ahLst/>
            <a:cxnLst/>
            <a:rect l="l" t="t" r="r" b="b"/>
            <a:pathLst>
              <a:path w="3598545">
                <a:moveTo>
                  <a:pt x="0" y="0"/>
                </a:moveTo>
                <a:lnTo>
                  <a:pt x="3597991" y="0"/>
                </a:lnTo>
              </a:path>
            </a:pathLst>
          </a:custGeom>
          <a:ln w="13969">
            <a:solidFill>
              <a:srgbClr val="00A1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861441" y="282575"/>
            <a:ext cx="3507740" cy="0"/>
          </a:xfrm>
          <a:custGeom>
            <a:avLst/>
            <a:gdLst/>
            <a:ahLst/>
            <a:cxnLst/>
            <a:rect l="l" t="t" r="r" b="b"/>
            <a:pathLst>
              <a:path w="3507740">
                <a:moveTo>
                  <a:pt x="0" y="0"/>
                </a:moveTo>
                <a:lnTo>
                  <a:pt x="3507467" y="0"/>
                </a:lnTo>
              </a:path>
            </a:pathLst>
          </a:custGeom>
          <a:ln w="13969">
            <a:solidFill>
              <a:srgbClr val="00A2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911914" y="296545"/>
            <a:ext cx="3408045" cy="0"/>
          </a:xfrm>
          <a:custGeom>
            <a:avLst/>
            <a:gdLst/>
            <a:ahLst/>
            <a:cxnLst/>
            <a:rect l="l" t="t" r="r" b="b"/>
            <a:pathLst>
              <a:path w="3408045">
                <a:moveTo>
                  <a:pt x="0" y="0"/>
                </a:moveTo>
                <a:lnTo>
                  <a:pt x="3407890" y="0"/>
                </a:lnTo>
              </a:path>
            </a:pathLst>
          </a:custGeom>
          <a:ln w="13970">
            <a:solidFill>
              <a:srgbClr val="00A2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957798" y="309245"/>
            <a:ext cx="3317875" cy="0"/>
          </a:xfrm>
          <a:custGeom>
            <a:avLst/>
            <a:gdLst/>
            <a:ahLst/>
            <a:cxnLst/>
            <a:rect l="l" t="t" r="r" b="b"/>
            <a:pathLst>
              <a:path w="3317875">
                <a:moveTo>
                  <a:pt x="0" y="0"/>
                </a:moveTo>
                <a:lnTo>
                  <a:pt x="3317366" y="0"/>
                </a:lnTo>
              </a:path>
            </a:pathLst>
          </a:custGeom>
          <a:ln w="13970">
            <a:solidFill>
              <a:srgbClr val="00A3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003681" y="321945"/>
            <a:ext cx="3227070" cy="0"/>
          </a:xfrm>
          <a:custGeom>
            <a:avLst/>
            <a:gdLst/>
            <a:ahLst/>
            <a:cxnLst/>
            <a:rect l="l" t="t" r="r" b="b"/>
            <a:pathLst>
              <a:path w="3227070">
                <a:moveTo>
                  <a:pt x="0" y="0"/>
                </a:moveTo>
                <a:lnTo>
                  <a:pt x="3226841" y="0"/>
                </a:lnTo>
              </a:path>
            </a:pathLst>
          </a:custGeom>
          <a:ln w="13970">
            <a:solidFill>
              <a:srgbClr val="00A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052837" y="334645"/>
            <a:ext cx="3133090" cy="0"/>
          </a:xfrm>
          <a:custGeom>
            <a:avLst/>
            <a:gdLst/>
            <a:ahLst/>
            <a:cxnLst/>
            <a:rect l="l" t="t" r="r" b="b"/>
            <a:pathLst>
              <a:path w="3133090">
                <a:moveTo>
                  <a:pt x="0" y="0"/>
                </a:moveTo>
                <a:lnTo>
                  <a:pt x="3133044" y="0"/>
                </a:lnTo>
              </a:path>
            </a:pathLst>
          </a:custGeom>
          <a:ln w="13970">
            <a:solidFill>
              <a:srgbClr val="00A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109630" y="347345"/>
            <a:ext cx="3032125" cy="0"/>
          </a:xfrm>
          <a:custGeom>
            <a:avLst/>
            <a:gdLst/>
            <a:ahLst/>
            <a:cxnLst/>
            <a:rect l="l" t="t" r="r" b="b"/>
            <a:pathLst>
              <a:path w="3032125">
                <a:moveTo>
                  <a:pt x="0" y="0"/>
                </a:moveTo>
                <a:lnTo>
                  <a:pt x="3031612" y="0"/>
                </a:lnTo>
              </a:path>
            </a:pathLst>
          </a:custGeom>
          <a:ln w="13970">
            <a:solidFill>
              <a:srgbClr val="00A4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7172102" y="361315"/>
            <a:ext cx="2920365" cy="0"/>
          </a:xfrm>
          <a:custGeom>
            <a:avLst/>
            <a:gdLst/>
            <a:ahLst/>
            <a:cxnLst/>
            <a:rect l="l" t="t" r="r" b="b"/>
            <a:pathLst>
              <a:path w="2920365">
                <a:moveTo>
                  <a:pt x="0" y="0"/>
                </a:moveTo>
                <a:lnTo>
                  <a:pt x="2920036" y="0"/>
                </a:lnTo>
              </a:path>
            </a:pathLst>
          </a:custGeom>
          <a:ln w="13970">
            <a:solidFill>
              <a:srgbClr val="00A4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228894" y="374015"/>
            <a:ext cx="2818765" cy="0"/>
          </a:xfrm>
          <a:custGeom>
            <a:avLst/>
            <a:gdLst/>
            <a:ahLst/>
            <a:cxnLst/>
            <a:rect l="l" t="t" r="r" b="b"/>
            <a:pathLst>
              <a:path w="2818765">
                <a:moveTo>
                  <a:pt x="0" y="0"/>
                </a:moveTo>
                <a:lnTo>
                  <a:pt x="2818603" y="0"/>
                </a:lnTo>
              </a:path>
            </a:pathLst>
          </a:custGeom>
          <a:ln w="13970">
            <a:solidFill>
              <a:srgbClr val="00A4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285686" y="386715"/>
            <a:ext cx="2717165" cy="0"/>
          </a:xfrm>
          <a:custGeom>
            <a:avLst/>
            <a:gdLst/>
            <a:ahLst/>
            <a:cxnLst/>
            <a:rect l="l" t="t" r="r" b="b"/>
            <a:pathLst>
              <a:path w="2717165">
                <a:moveTo>
                  <a:pt x="0" y="0"/>
                </a:moveTo>
                <a:lnTo>
                  <a:pt x="2717170" y="0"/>
                </a:lnTo>
              </a:path>
            </a:pathLst>
          </a:custGeom>
          <a:ln w="13970">
            <a:solidFill>
              <a:srgbClr val="00A5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7342478" y="399415"/>
            <a:ext cx="2616200" cy="0"/>
          </a:xfrm>
          <a:custGeom>
            <a:avLst/>
            <a:gdLst/>
            <a:ahLst/>
            <a:cxnLst/>
            <a:rect l="l" t="t" r="r" b="b"/>
            <a:pathLst>
              <a:path w="2616200">
                <a:moveTo>
                  <a:pt x="0" y="0"/>
                </a:moveTo>
                <a:lnTo>
                  <a:pt x="2615737" y="0"/>
                </a:lnTo>
              </a:path>
            </a:pathLst>
          </a:custGeom>
          <a:ln w="13970">
            <a:solidFill>
              <a:srgbClr val="00A5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399270" y="412750"/>
            <a:ext cx="2514600" cy="0"/>
          </a:xfrm>
          <a:custGeom>
            <a:avLst/>
            <a:gdLst/>
            <a:ahLst/>
            <a:cxnLst/>
            <a:rect l="l" t="t" r="r" b="b"/>
            <a:pathLst>
              <a:path w="2514600">
                <a:moveTo>
                  <a:pt x="0" y="0"/>
                </a:moveTo>
                <a:lnTo>
                  <a:pt x="2514305" y="0"/>
                </a:lnTo>
              </a:path>
            </a:pathLst>
          </a:custGeom>
          <a:ln w="15240">
            <a:solidFill>
              <a:srgbClr val="00A6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461741" y="426084"/>
            <a:ext cx="2402840" cy="0"/>
          </a:xfrm>
          <a:custGeom>
            <a:avLst/>
            <a:gdLst/>
            <a:ahLst/>
            <a:cxnLst/>
            <a:rect l="l" t="t" r="r" b="b"/>
            <a:pathLst>
              <a:path w="2402840">
                <a:moveTo>
                  <a:pt x="0" y="0"/>
                </a:moveTo>
                <a:lnTo>
                  <a:pt x="2402729" y="0"/>
                </a:lnTo>
              </a:path>
            </a:pathLst>
          </a:custGeom>
          <a:ln w="13970">
            <a:solidFill>
              <a:srgbClr val="00A6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518535" y="438784"/>
            <a:ext cx="2301875" cy="0"/>
          </a:xfrm>
          <a:custGeom>
            <a:avLst/>
            <a:gdLst/>
            <a:ahLst/>
            <a:cxnLst/>
            <a:rect l="l" t="t" r="r" b="b"/>
            <a:pathLst>
              <a:path w="2301875">
                <a:moveTo>
                  <a:pt x="0" y="0"/>
                </a:moveTo>
                <a:lnTo>
                  <a:pt x="2301296" y="0"/>
                </a:lnTo>
              </a:path>
            </a:pathLst>
          </a:custGeom>
          <a:ln w="13970">
            <a:solidFill>
              <a:srgbClr val="00A6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575327" y="451484"/>
            <a:ext cx="2200275" cy="0"/>
          </a:xfrm>
          <a:custGeom>
            <a:avLst/>
            <a:gdLst/>
            <a:ahLst/>
            <a:cxnLst/>
            <a:rect l="l" t="t" r="r" b="b"/>
            <a:pathLst>
              <a:path w="2200275">
                <a:moveTo>
                  <a:pt x="0" y="0"/>
                </a:moveTo>
                <a:lnTo>
                  <a:pt x="2199863" y="0"/>
                </a:lnTo>
              </a:path>
            </a:pathLst>
          </a:custGeom>
          <a:ln w="13970">
            <a:solidFill>
              <a:srgbClr val="00A7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632119" y="464184"/>
            <a:ext cx="2085975" cy="0"/>
          </a:xfrm>
          <a:custGeom>
            <a:avLst/>
            <a:gdLst/>
            <a:ahLst/>
            <a:cxnLst/>
            <a:rect l="l" t="t" r="r" b="b"/>
            <a:pathLst>
              <a:path w="2085975">
                <a:moveTo>
                  <a:pt x="0" y="0"/>
                </a:moveTo>
                <a:lnTo>
                  <a:pt x="2085677" y="0"/>
                </a:lnTo>
              </a:path>
            </a:pathLst>
          </a:custGeom>
          <a:ln w="13970">
            <a:solidFill>
              <a:srgbClr val="00A7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688911" y="477519"/>
            <a:ext cx="1971675" cy="0"/>
          </a:xfrm>
          <a:custGeom>
            <a:avLst/>
            <a:gdLst/>
            <a:ahLst/>
            <a:cxnLst/>
            <a:rect l="l" t="t" r="r" b="b"/>
            <a:pathLst>
              <a:path w="1971675">
                <a:moveTo>
                  <a:pt x="0" y="0"/>
                </a:moveTo>
                <a:lnTo>
                  <a:pt x="1971490" y="0"/>
                </a:lnTo>
              </a:path>
            </a:pathLst>
          </a:custGeom>
          <a:ln w="15239">
            <a:solidFill>
              <a:srgbClr val="00A7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751383" y="490855"/>
            <a:ext cx="1845945" cy="0"/>
          </a:xfrm>
          <a:custGeom>
            <a:avLst/>
            <a:gdLst/>
            <a:ahLst/>
            <a:cxnLst/>
            <a:rect l="l" t="t" r="r" b="b"/>
            <a:pathLst>
              <a:path w="1845945">
                <a:moveTo>
                  <a:pt x="0" y="0"/>
                </a:moveTo>
                <a:lnTo>
                  <a:pt x="1845885" y="0"/>
                </a:lnTo>
              </a:path>
            </a:pathLst>
          </a:custGeom>
          <a:ln w="13969">
            <a:solidFill>
              <a:srgbClr val="00A8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808174" y="503555"/>
            <a:ext cx="1732280" cy="0"/>
          </a:xfrm>
          <a:custGeom>
            <a:avLst/>
            <a:gdLst/>
            <a:ahLst/>
            <a:cxnLst/>
            <a:rect l="l" t="t" r="r" b="b"/>
            <a:pathLst>
              <a:path w="1732279">
                <a:moveTo>
                  <a:pt x="0" y="0"/>
                </a:moveTo>
                <a:lnTo>
                  <a:pt x="1731699" y="0"/>
                </a:lnTo>
              </a:path>
            </a:pathLst>
          </a:custGeom>
          <a:ln w="13969">
            <a:solidFill>
              <a:srgbClr val="00A8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873249" y="516255"/>
            <a:ext cx="1609725" cy="0"/>
          </a:xfrm>
          <a:custGeom>
            <a:avLst/>
            <a:gdLst/>
            <a:ahLst/>
            <a:cxnLst/>
            <a:rect l="l" t="t" r="r" b="b"/>
            <a:pathLst>
              <a:path w="1609725">
                <a:moveTo>
                  <a:pt x="0" y="0"/>
                </a:moveTo>
                <a:lnTo>
                  <a:pt x="1609231" y="0"/>
                </a:lnTo>
              </a:path>
            </a:pathLst>
          </a:custGeom>
          <a:ln w="13969">
            <a:solidFill>
              <a:srgbClr val="00A9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7950745" y="528955"/>
            <a:ext cx="1458595" cy="0"/>
          </a:xfrm>
          <a:custGeom>
            <a:avLst/>
            <a:gdLst/>
            <a:ahLst/>
            <a:cxnLst/>
            <a:rect l="l" t="t" r="r" b="b"/>
            <a:pathLst>
              <a:path w="1458595">
                <a:moveTo>
                  <a:pt x="0" y="0"/>
                </a:moveTo>
                <a:lnTo>
                  <a:pt x="1458530" y="0"/>
                </a:lnTo>
              </a:path>
            </a:pathLst>
          </a:custGeom>
          <a:ln w="13969">
            <a:solidFill>
              <a:srgbClr val="00A9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8035991" y="542925"/>
            <a:ext cx="1290955" cy="0"/>
          </a:xfrm>
          <a:custGeom>
            <a:avLst/>
            <a:gdLst/>
            <a:ahLst/>
            <a:cxnLst/>
            <a:rect l="l" t="t" r="r" b="b"/>
            <a:pathLst>
              <a:path w="1290954">
                <a:moveTo>
                  <a:pt x="0" y="0"/>
                </a:moveTo>
                <a:lnTo>
                  <a:pt x="1290828" y="0"/>
                </a:lnTo>
              </a:path>
            </a:pathLst>
          </a:custGeom>
          <a:ln w="13970">
            <a:solidFill>
              <a:srgbClr val="00A9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8113486" y="555625"/>
            <a:ext cx="1138555" cy="0"/>
          </a:xfrm>
          <a:custGeom>
            <a:avLst/>
            <a:gdLst/>
            <a:ahLst/>
            <a:cxnLst/>
            <a:rect l="l" t="t" r="r" b="b"/>
            <a:pathLst>
              <a:path w="1138554">
                <a:moveTo>
                  <a:pt x="0" y="0"/>
                </a:moveTo>
                <a:lnTo>
                  <a:pt x="1138371" y="0"/>
                </a:lnTo>
              </a:path>
            </a:pathLst>
          </a:custGeom>
          <a:ln w="13970">
            <a:solidFill>
              <a:srgbClr val="00AA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8190982" y="568325"/>
            <a:ext cx="986155" cy="0"/>
          </a:xfrm>
          <a:custGeom>
            <a:avLst/>
            <a:gdLst/>
            <a:ahLst/>
            <a:cxnLst/>
            <a:rect l="l" t="t" r="r" b="b"/>
            <a:pathLst>
              <a:path w="986154">
                <a:moveTo>
                  <a:pt x="0" y="0"/>
                </a:moveTo>
                <a:lnTo>
                  <a:pt x="985914" y="0"/>
                </a:lnTo>
              </a:path>
            </a:pathLst>
          </a:custGeom>
          <a:ln w="13970">
            <a:solidFill>
              <a:srgbClr val="00AA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8304531" y="581025"/>
            <a:ext cx="752475" cy="0"/>
          </a:xfrm>
          <a:custGeom>
            <a:avLst/>
            <a:gdLst/>
            <a:ahLst/>
            <a:cxnLst/>
            <a:rect l="l" t="t" r="r" b="b"/>
            <a:pathLst>
              <a:path w="752475">
                <a:moveTo>
                  <a:pt x="0" y="0"/>
                </a:moveTo>
                <a:lnTo>
                  <a:pt x="752398" y="0"/>
                </a:lnTo>
              </a:path>
            </a:pathLst>
          </a:custGeom>
          <a:ln w="13970">
            <a:solidFill>
              <a:srgbClr val="00AA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8627744" y="598169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3982" y="0"/>
                </a:lnTo>
              </a:path>
            </a:pathLst>
          </a:custGeom>
          <a:ln w="3175">
            <a:solidFill>
              <a:srgbClr val="00AB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8538421" y="595630"/>
            <a:ext cx="280670" cy="0"/>
          </a:xfrm>
          <a:custGeom>
            <a:avLst/>
            <a:gdLst/>
            <a:ahLst/>
            <a:cxnLst/>
            <a:rect l="l" t="t" r="r" b="b"/>
            <a:pathLst>
              <a:path w="280670">
                <a:moveTo>
                  <a:pt x="0" y="0"/>
                </a:moveTo>
                <a:lnTo>
                  <a:pt x="280140" y="0"/>
                </a:lnTo>
              </a:path>
            </a:pathLst>
          </a:custGeom>
          <a:ln w="3175">
            <a:solidFill>
              <a:srgbClr val="00AB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8483388" y="590550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082" y="0"/>
                </a:lnTo>
              </a:path>
            </a:pathLst>
          </a:custGeom>
          <a:ln w="7619">
            <a:solidFill>
              <a:srgbClr val="00AB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1527810" y="203200"/>
            <a:ext cx="9133840" cy="647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524000" y="247651"/>
            <a:ext cx="9144000" cy="5613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743200" y="838200"/>
            <a:ext cx="6629400" cy="4495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 txBox="1">
            <a:spLocks noGrp="1"/>
          </p:cNvSpPr>
          <p:nvPr>
            <p:ph type="title"/>
          </p:nvPr>
        </p:nvSpPr>
        <p:spPr>
          <a:xfrm>
            <a:off x="1609090" y="34290"/>
            <a:ext cx="4987925" cy="4521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10" dirty="0">
                <a:solidFill>
                  <a:srgbClr val="FF0000"/>
                </a:solidFill>
                <a:latin typeface="Arial"/>
                <a:cs typeface="Arial"/>
              </a:rPr>
              <a:t>CAUSES </a:t>
            </a: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OF</a:t>
            </a:r>
            <a:r>
              <a:rPr sz="2800" b="1" spc="-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Arial"/>
                <a:cs typeface="Arial"/>
              </a:rPr>
              <a:t>HYPERTENSION</a:t>
            </a:r>
            <a:endParaRPr sz="2800">
              <a:latin typeface="Arial"/>
              <a:cs typeface="Arial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2590800" y="685800"/>
            <a:ext cx="6478270" cy="5334000"/>
          </a:xfrm>
          <a:custGeom>
            <a:avLst/>
            <a:gdLst/>
            <a:ahLst/>
            <a:cxnLst/>
            <a:rect l="l" t="t" r="r" b="b"/>
            <a:pathLst>
              <a:path w="6478270" h="5334000">
                <a:moveTo>
                  <a:pt x="5589270" y="0"/>
                </a:moveTo>
                <a:lnTo>
                  <a:pt x="889000" y="0"/>
                </a:lnTo>
                <a:lnTo>
                  <a:pt x="844566" y="1465"/>
                </a:lnTo>
                <a:lnTo>
                  <a:pt x="800231" y="5794"/>
                </a:lnTo>
                <a:lnTo>
                  <a:pt x="756094" y="12890"/>
                </a:lnTo>
                <a:lnTo>
                  <a:pt x="712253" y="22653"/>
                </a:lnTo>
                <a:lnTo>
                  <a:pt x="668807" y="34983"/>
                </a:lnTo>
                <a:lnTo>
                  <a:pt x="625856" y="49784"/>
                </a:lnTo>
                <a:lnTo>
                  <a:pt x="583496" y="66954"/>
                </a:lnTo>
                <a:lnTo>
                  <a:pt x="541829" y="86397"/>
                </a:lnTo>
                <a:lnTo>
                  <a:pt x="500951" y="108013"/>
                </a:lnTo>
                <a:lnTo>
                  <a:pt x="460962" y="131703"/>
                </a:lnTo>
                <a:lnTo>
                  <a:pt x="421962" y="157369"/>
                </a:lnTo>
                <a:lnTo>
                  <a:pt x="384047" y="184912"/>
                </a:lnTo>
                <a:lnTo>
                  <a:pt x="347319" y="214232"/>
                </a:lnTo>
                <a:lnTo>
                  <a:pt x="311874" y="245232"/>
                </a:lnTo>
                <a:lnTo>
                  <a:pt x="277812" y="277812"/>
                </a:lnTo>
                <a:lnTo>
                  <a:pt x="245232" y="311874"/>
                </a:lnTo>
                <a:lnTo>
                  <a:pt x="214232" y="347319"/>
                </a:lnTo>
                <a:lnTo>
                  <a:pt x="184911" y="384048"/>
                </a:lnTo>
                <a:lnTo>
                  <a:pt x="157369" y="421962"/>
                </a:lnTo>
                <a:lnTo>
                  <a:pt x="131703" y="460962"/>
                </a:lnTo>
                <a:lnTo>
                  <a:pt x="108013" y="500951"/>
                </a:lnTo>
                <a:lnTo>
                  <a:pt x="86397" y="541829"/>
                </a:lnTo>
                <a:lnTo>
                  <a:pt x="66954" y="583496"/>
                </a:lnTo>
                <a:lnTo>
                  <a:pt x="49784" y="625856"/>
                </a:lnTo>
                <a:lnTo>
                  <a:pt x="34983" y="668807"/>
                </a:lnTo>
                <a:lnTo>
                  <a:pt x="22653" y="712253"/>
                </a:lnTo>
                <a:lnTo>
                  <a:pt x="12890" y="756094"/>
                </a:lnTo>
                <a:lnTo>
                  <a:pt x="5794" y="800231"/>
                </a:lnTo>
                <a:lnTo>
                  <a:pt x="1465" y="844566"/>
                </a:lnTo>
                <a:lnTo>
                  <a:pt x="0" y="889000"/>
                </a:lnTo>
                <a:lnTo>
                  <a:pt x="0" y="4445000"/>
                </a:lnTo>
                <a:lnTo>
                  <a:pt x="1465" y="4489433"/>
                </a:lnTo>
                <a:lnTo>
                  <a:pt x="5794" y="4533768"/>
                </a:lnTo>
                <a:lnTo>
                  <a:pt x="12890" y="4577905"/>
                </a:lnTo>
                <a:lnTo>
                  <a:pt x="22653" y="4621746"/>
                </a:lnTo>
                <a:lnTo>
                  <a:pt x="34983" y="4665192"/>
                </a:lnTo>
                <a:lnTo>
                  <a:pt x="49784" y="4708144"/>
                </a:lnTo>
                <a:lnTo>
                  <a:pt x="66954" y="4750503"/>
                </a:lnTo>
                <a:lnTo>
                  <a:pt x="86397" y="4792170"/>
                </a:lnTo>
                <a:lnTo>
                  <a:pt x="108013" y="4833048"/>
                </a:lnTo>
                <a:lnTo>
                  <a:pt x="131703" y="4873037"/>
                </a:lnTo>
                <a:lnTo>
                  <a:pt x="157369" y="4912037"/>
                </a:lnTo>
                <a:lnTo>
                  <a:pt x="184911" y="4949952"/>
                </a:lnTo>
                <a:lnTo>
                  <a:pt x="214232" y="4986680"/>
                </a:lnTo>
                <a:lnTo>
                  <a:pt x="245232" y="5022125"/>
                </a:lnTo>
                <a:lnTo>
                  <a:pt x="277812" y="5056187"/>
                </a:lnTo>
                <a:lnTo>
                  <a:pt x="311874" y="5088767"/>
                </a:lnTo>
                <a:lnTo>
                  <a:pt x="347319" y="5119767"/>
                </a:lnTo>
                <a:lnTo>
                  <a:pt x="384047" y="5149088"/>
                </a:lnTo>
                <a:lnTo>
                  <a:pt x="421962" y="5176630"/>
                </a:lnTo>
                <a:lnTo>
                  <a:pt x="460962" y="5202296"/>
                </a:lnTo>
                <a:lnTo>
                  <a:pt x="500951" y="5225986"/>
                </a:lnTo>
                <a:lnTo>
                  <a:pt x="541829" y="5247602"/>
                </a:lnTo>
                <a:lnTo>
                  <a:pt x="583496" y="5267045"/>
                </a:lnTo>
                <a:lnTo>
                  <a:pt x="625856" y="5284216"/>
                </a:lnTo>
                <a:lnTo>
                  <a:pt x="668807" y="5299016"/>
                </a:lnTo>
                <a:lnTo>
                  <a:pt x="712253" y="5311346"/>
                </a:lnTo>
                <a:lnTo>
                  <a:pt x="756094" y="5321109"/>
                </a:lnTo>
                <a:lnTo>
                  <a:pt x="800231" y="5328205"/>
                </a:lnTo>
                <a:lnTo>
                  <a:pt x="844566" y="5332534"/>
                </a:lnTo>
                <a:lnTo>
                  <a:pt x="889000" y="5334000"/>
                </a:lnTo>
                <a:lnTo>
                  <a:pt x="5589270" y="5334000"/>
                </a:lnTo>
                <a:lnTo>
                  <a:pt x="5633703" y="5332534"/>
                </a:lnTo>
                <a:lnTo>
                  <a:pt x="5678038" y="5328205"/>
                </a:lnTo>
                <a:lnTo>
                  <a:pt x="5722175" y="5321109"/>
                </a:lnTo>
                <a:lnTo>
                  <a:pt x="5766016" y="5311346"/>
                </a:lnTo>
                <a:lnTo>
                  <a:pt x="5809462" y="5299016"/>
                </a:lnTo>
                <a:lnTo>
                  <a:pt x="5852413" y="5284216"/>
                </a:lnTo>
                <a:lnTo>
                  <a:pt x="5894773" y="5267045"/>
                </a:lnTo>
                <a:lnTo>
                  <a:pt x="5936440" y="5247602"/>
                </a:lnTo>
                <a:lnTo>
                  <a:pt x="5977318" y="5225986"/>
                </a:lnTo>
                <a:lnTo>
                  <a:pt x="6017307" y="5202296"/>
                </a:lnTo>
                <a:lnTo>
                  <a:pt x="6056307" y="5176630"/>
                </a:lnTo>
                <a:lnTo>
                  <a:pt x="6094221" y="5149088"/>
                </a:lnTo>
                <a:lnTo>
                  <a:pt x="6130950" y="5119767"/>
                </a:lnTo>
                <a:lnTo>
                  <a:pt x="6166395" y="5088767"/>
                </a:lnTo>
                <a:lnTo>
                  <a:pt x="6200457" y="5056187"/>
                </a:lnTo>
                <a:lnTo>
                  <a:pt x="6233037" y="5022125"/>
                </a:lnTo>
                <a:lnTo>
                  <a:pt x="6264037" y="4986680"/>
                </a:lnTo>
                <a:lnTo>
                  <a:pt x="6293358" y="4949952"/>
                </a:lnTo>
                <a:lnTo>
                  <a:pt x="6320900" y="4912037"/>
                </a:lnTo>
                <a:lnTo>
                  <a:pt x="6346566" y="4873037"/>
                </a:lnTo>
                <a:lnTo>
                  <a:pt x="6370256" y="4833048"/>
                </a:lnTo>
                <a:lnTo>
                  <a:pt x="6391872" y="4792170"/>
                </a:lnTo>
                <a:lnTo>
                  <a:pt x="6411315" y="4750503"/>
                </a:lnTo>
                <a:lnTo>
                  <a:pt x="6428485" y="4708144"/>
                </a:lnTo>
                <a:lnTo>
                  <a:pt x="6443286" y="4665192"/>
                </a:lnTo>
                <a:lnTo>
                  <a:pt x="6455616" y="4621746"/>
                </a:lnTo>
                <a:lnTo>
                  <a:pt x="6465379" y="4577905"/>
                </a:lnTo>
                <a:lnTo>
                  <a:pt x="6472475" y="4533768"/>
                </a:lnTo>
                <a:lnTo>
                  <a:pt x="6476804" y="4489433"/>
                </a:lnTo>
                <a:lnTo>
                  <a:pt x="6478270" y="4445000"/>
                </a:lnTo>
                <a:lnTo>
                  <a:pt x="6478270" y="889000"/>
                </a:lnTo>
                <a:lnTo>
                  <a:pt x="6476804" y="844566"/>
                </a:lnTo>
                <a:lnTo>
                  <a:pt x="6472475" y="800231"/>
                </a:lnTo>
                <a:lnTo>
                  <a:pt x="6465379" y="756094"/>
                </a:lnTo>
                <a:lnTo>
                  <a:pt x="6455616" y="712253"/>
                </a:lnTo>
                <a:lnTo>
                  <a:pt x="6443286" y="668807"/>
                </a:lnTo>
                <a:lnTo>
                  <a:pt x="6428485" y="625856"/>
                </a:lnTo>
                <a:lnTo>
                  <a:pt x="6411315" y="583496"/>
                </a:lnTo>
                <a:lnTo>
                  <a:pt x="6391872" y="541829"/>
                </a:lnTo>
                <a:lnTo>
                  <a:pt x="6370256" y="500951"/>
                </a:lnTo>
                <a:lnTo>
                  <a:pt x="6346566" y="460962"/>
                </a:lnTo>
                <a:lnTo>
                  <a:pt x="6320900" y="421962"/>
                </a:lnTo>
                <a:lnTo>
                  <a:pt x="6293358" y="384048"/>
                </a:lnTo>
                <a:lnTo>
                  <a:pt x="6264037" y="347319"/>
                </a:lnTo>
                <a:lnTo>
                  <a:pt x="6233037" y="311874"/>
                </a:lnTo>
                <a:lnTo>
                  <a:pt x="6200457" y="277812"/>
                </a:lnTo>
                <a:lnTo>
                  <a:pt x="6166395" y="245232"/>
                </a:lnTo>
                <a:lnTo>
                  <a:pt x="6130950" y="214232"/>
                </a:lnTo>
                <a:lnTo>
                  <a:pt x="6094222" y="184912"/>
                </a:lnTo>
                <a:lnTo>
                  <a:pt x="6056307" y="157369"/>
                </a:lnTo>
                <a:lnTo>
                  <a:pt x="6017307" y="131703"/>
                </a:lnTo>
                <a:lnTo>
                  <a:pt x="5977318" y="108013"/>
                </a:lnTo>
                <a:lnTo>
                  <a:pt x="5936440" y="86397"/>
                </a:lnTo>
                <a:lnTo>
                  <a:pt x="5894773" y="66954"/>
                </a:lnTo>
                <a:lnTo>
                  <a:pt x="5852414" y="49784"/>
                </a:lnTo>
                <a:lnTo>
                  <a:pt x="5809462" y="34983"/>
                </a:lnTo>
                <a:lnTo>
                  <a:pt x="5766016" y="22653"/>
                </a:lnTo>
                <a:lnTo>
                  <a:pt x="5722175" y="12890"/>
                </a:lnTo>
                <a:lnTo>
                  <a:pt x="5678038" y="5794"/>
                </a:lnTo>
                <a:lnTo>
                  <a:pt x="5633703" y="1465"/>
                </a:lnTo>
                <a:lnTo>
                  <a:pt x="5589270" y="0"/>
                </a:lnTo>
                <a:close/>
              </a:path>
            </a:pathLst>
          </a:custGeom>
          <a:solidFill>
            <a:srgbClr val="0E6EC5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3403600" y="685800"/>
            <a:ext cx="76200" cy="3810"/>
          </a:xfrm>
          <a:custGeom>
            <a:avLst/>
            <a:gdLst/>
            <a:ahLst/>
            <a:cxnLst/>
            <a:rect l="l" t="t" r="r" b="b"/>
            <a:pathLst>
              <a:path w="76200" h="3809">
                <a:moveTo>
                  <a:pt x="76200" y="0"/>
                </a:moveTo>
                <a:lnTo>
                  <a:pt x="57150" y="238"/>
                </a:lnTo>
                <a:lnTo>
                  <a:pt x="38100" y="952"/>
                </a:lnTo>
                <a:lnTo>
                  <a:pt x="19050" y="2143"/>
                </a:lnTo>
                <a:lnTo>
                  <a:pt x="0" y="381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3255010" y="702309"/>
            <a:ext cx="73660" cy="19050"/>
          </a:xfrm>
          <a:custGeom>
            <a:avLst/>
            <a:gdLst/>
            <a:ahLst/>
            <a:cxnLst/>
            <a:rect l="l" t="t" r="r" b="b"/>
            <a:pathLst>
              <a:path w="73660" h="19050">
                <a:moveTo>
                  <a:pt x="73659" y="0"/>
                </a:moveTo>
                <a:lnTo>
                  <a:pt x="55364" y="4048"/>
                </a:lnTo>
                <a:lnTo>
                  <a:pt x="36829" y="8572"/>
                </a:lnTo>
                <a:lnTo>
                  <a:pt x="18295" y="13573"/>
                </a:lnTo>
                <a:lnTo>
                  <a:pt x="0" y="1905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3115310" y="748030"/>
            <a:ext cx="68580" cy="33020"/>
          </a:xfrm>
          <a:custGeom>
            <a:avLst/>
            <a:gdLst/>
            <a:ahLst/>
            <a:cxnLst/>
            <a:rect l="l" t="t" r="r" b="b"/>
            <a:pathLst>
              <a:path w="68580" h="33020">
                <a:moveTo>
                  <a:pt x="68579" y="0"/>
                </a:moveTo>
                <a:lnTo>
                  <a:pt x="51434" y="7659"/>
                </a:lnTo>
                <a:lnTo>
                  <a:pt x="34290" y="15557"/>
                </a:lnTo>
                <a:lnTo>
                  <a:pt x="17145" y="23931"/>
                </a:lnTo>
                <a:lnTo>
                  <a:pt x="0" y="3302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987039" y="817880"/>
            <a:ext cx="62230" cy="43180"/>
          </a:xfrm>
          <a:custGeom>
            <a:avLst/>
            <a:gdLst/>
            <a:ahLst/>
            <a:cxnLst/>
            <a:rect l="l" t="t" r="r" b="b"/>
            <a:pathLst>
              <a:path w="62230" h="43180">
                <a:moveTo>
                  <a:pt x="62229" y="0"/>
                </a:moveTo>
                <a:lnTo>
                  <a:pt x="46255" y="10497"/>
                </a:lnTo>
                <a:lnTo>
                  <a:pt x="30638" y="21113"/>
                </a:lnTo>
                <a:lnTo>
                  <a:pt x="15259" y="31968"/>
                </a:lnTo>
                <a:lnTo>
                  <a:pt x="0" y="4318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871469" y="908051"/>
            <a:ext cx="55880" cy="52069"/>
          </a:xfrm>
          <a:custGeom>
            <a:avLst/>
            <a:gdLst/>
            <a:ahLst/>
            <a:cxnLst/>
            <a:rect l="l" t="t" r="r" b="b"/>
            <a:pathLst>
              <a:path w="55880" h="52069">
                <a:moveTo>
                  <a:pt x="55880" y="0"/>
                </a:moveTo>
                <a:lnTo>
                  <a:pt x="41612" y="13136"/>
                </a:lnTo>
                <a:lnTo>
                  <a:pt x="27463" y="26035"/>
                </a:lnTo>
                <a:lnTo>
                  <a:pt x="13553" y="38933"/>
                </a:lnTo>
                <a:lnTo>
                  <a:pt x="0" y="5207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771139" y="1016001"/>
            <a:ext cx="48260" cy="58419"/>
          </a:xfrm>
          <a:custGeom>
            <a:avLst/>
            <a:gdLst/>
            <a:ahLst/>
            <a:cxnLst/>
            <a:rect l="l" t="t" r="r" b="b"/>
            <a:pathLst>
              <a:path w="48259" h="58419">
                <a:moveTo>
                  <a:pt x="48259" y="0"/>
                </a:moveTo>
                <a:lnTo>
                  <a:pt x="35897" y="14307"/>
                </a:lnTo>
                <a:lnTo>
                  <a:pt x="23653" y="28733"/>
                </a:lnTo>
                <a:lnTo>
                  <a:pt x="11648" y="43398"/>
                </a:lnTo>
                <a:lnTo>
                  <a:pt x="0" y="5842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689860" y="1136650"/>
            <a:ext cx="38100" cy="66040"/>
          </a:xfrm>
          <a:custGeom>
            <a:avLst/>
            <a:gdLst/>
            <a:ahLst/>
            <a:cxnLst/>
            <a:rect l="l" t="t" r="r" b="b"/>
            <a:pathLst>
              <a:path w="38100" h="66040">
                <a:moveTo>
                  <a:pt x="38100" y="0"/>
                </a:moveTo>
                <a:lnTo>
                  <a:pt x="27860" y="16390"/>
                </a:lnTo>
                <a:lnTo>
                  <a:pt x="18097" y="33019"/>
                </a:lnTo>
                <a:lnTo>
                  <a:pt x="8810" y="49649"/>
                </a:lnTo>
                <a:lnTo>
                  <a:pt x="0" y="66039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630169" y="1271269"/>
            <a:ext cx="26670" cy="71120"/>
          </a:xfrm>
          <a:custGeom>
            <a:avLst/>
            <a:gdLst/>
            <a:ahLst/>
            <a:cxnLst/>
            <a:rect l="l" t="t" r="r" b="b"/>
            <a:pathLst>
              <a:path w="26669" h="71119">
                <a:moveTo>
                  <a:pt x="26670" y="0"/>
                </a:moveTo>
                <a:lnTo>
                  <a:pt x="19109" y="17899"/>
                </a:lnTo>
                <a:lnTo>
                  <a:pt x="11906" y="35560"/>
                </a:lnTo>
                <a:lnTo>
                  <a:pt x="5417" y="53220"/>
                </a:lnTo>
                <a:lnTo>
                  <a:pt x="0" y="71119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595880" y="1416050"/>
            <a:ext cx="12700" cy="74930"/>
          </a:xfrm>
          <a:custGeom>
            <a:avLst/>
            <a:gdLst/>
            <a:ahLst/>
            <a:cxnLst/>
            <a:rect l="l" t="t" r="r" b="b"/>
            <a:pathLst>
              <a:path w="12700" h="74930">
                <a:moveTo>
                  <a:pt x="12700" y="0"/>
                </a:moveTo>
                <a:lnTo>
                  <a:pt x="8929" y="18315"/>
                </a:lnTo>
                <a:lnTo>
                  <a:pt x="5397" y="36988"/>
                </a:lnTo>
                <a:lnTo>
                  <a:pt x="2341" y="55899"/>
                </a:lnTo>
                <a:lnTo>
                  <a:pt x="0" y="74929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590800" y="1527810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590800" y="171831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590800" y="1870710"/>
            <a:ext cx="0" cy="74930"/>
          </a:xfrm>
          <a:custGeom>
            <a:avLst/>
            <a:gdLst/>
            <a:ahLst/>
            <a:cxnLst/>
            <a:rect l="l" t="t" r="r" b="b"/>
            <a:pathLst>
              <a:path h="74930">
                <a:moveTo>
                  <a:pt x="0" y="0"/>
                </a:moveTo>
                <a:lnTo>
                  <a:pt x="0" y="74929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590800" y="202183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2590800" y="217423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2590800" y="232537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590800" y="247777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590800" y="263017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590800" y="278130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590800" y="293370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590800" y="3086100"/>
            <a:ext cx="0" cy="74930"/>
          </a:xfrm>
          <a:custGeom>
            <a:avLst/>
            <a:gdLst/>
            <a:ahLst/>
            <a:cxnLst/>
            <a:rect l="l" t="t" r="r" b="b"/>
            <a:pathLst>
              <a:path h="74930">
                <a:moveTo>
                  <a:pt x="0" y="0"/>
                </a:moveTo>
                <a:lnTo>
                  <a:pt x="0" y="74929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590800" y="323722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2590800" y="338962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2590800" y="354075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590800" y="369315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590800" y="3845559"/>
            <a:ext cx="0" cy="74930"/>
          </a:xfrm>
          <a:custGeom>
            <a:avLst/>
            <a:gdLst/>
            <a:ahLst/>
            <a:cxnLst/>
            <a:rect l="l" t="t" r="r" b="b"/>
            <a:pathLst>
              <a:path h="74929">
                <a:moveTo>
                  <a:pt x="0" y="0"/>
                </a:moveTo>
                <a:lnTo>
                  <a:pt x="0" y="74929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2590800" y="399669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2590800" y="414909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2590800" y="4301490"/>
            <a:ext cx="0" cy="74930"/>
          </a:xfrm>
          <a:custGeom>
            <a:avLst/>
            <a:gdLst/>
            <a:ahLst/>
            <a:cxnLst/>
            <a:rect l="l" t="t" r="r" b="b"/>
            <a:pathLst>
              <a:path h="74929">
                <a:moveTo>
                  <a:pt x="0" y="0"/>
                </a:moveTo>
                <a:lnTo>
                  <a:pt x="0" y="7493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2590800" y="445262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199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2590800" y="460502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199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2590800" y="475615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2590800" y="490855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2590800" y="5022850"/>
            <a:ext cx="0" cy="151130"/>
          </a:xfrm>
          <a:custGeom>
            <a:avLst/>
            <a:gdLst/>
            <a:ahLst/>
            <a:cxnLst/>
            <a:rect l="l" t="t" r="r" b="b"/>
            <a:pathLst>
              <a:path h="151129">
                <a:moveTo>
                  <a:pt x="0" y="0"/>
                </a:moveTo>
                <a:lnTo>
                  <a:pt x="0" y="15113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2595880" y="5212079"/>
            <a:ext cx="12700" cy="74930"/>
          </a:xfrm>
          <a:custGeom>
            <a:avLst/>
            <a:gdLst/>
            <a:ahLst/>
            <a:cxnLst/>
            <a:rect l="l" t="t" r="r" b="b"/>
            <a:pathLst>
              <a:path w="12700" h="74929">
                <a:moveTo>
                  <a:pt x="0" y="0"/>
                </a:moveTo>
                <a:lnTo>
                  <a:pt x="2341" y="18851"/>
                </a:lnTo>
                <a:lnTo>
                  <a:pt x="5397" y="37465"/>
                </a:lnTo>
                <a:lnTo>
                  <a:pt x="8929" y="56078"/>
                </a:lnTo>
                <a:lnTo>
                  <a:pt x="12700" y="7493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2628900" y="5360670"/>
            <a:ext cx="26670" cy="71120"/>
          </a:xfrm>
          <a:custGeom>
            <a:avLst/>
            <a:gdLst/>
            <a:ahLst/>
            <a:cxnLst/>
            <a:rect l="l" t="t" r="r" b="b"/>
            <a:pathLst>
              <a:path w="26669" h="71120">
                <a:moveTo>
                  <a:pt x="0" y="0"/>
                </a:moveTo>
                <a:lnTo>
                  <a:pt x="5953" y="17363"/>
                </a:lnTo>
                <a:lnTo>
                  <a:pt x="12382" y="35083"/>
                </a:lnTo>
                <a:lnTo>
                  <a:pt x="19288" y="53042"/>
                </a:lnTo>
                <a:lnTo>
                  <a:pt x="26669" y="71119"/>
                </a:lnTo>
              </a:path>
            </a:pathLst>
          </a:custGeom>
          <a:ln w="761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2688589" y="5500371"/>
            <a:ext cx="38100" cy="64769"/>
          </a:xfrm>
          <a:custGeom>
            <a:avLst/>
            <a:gdLst/>
            <a:ahLst/>
            <a:cxnLst/>
            <a:rect l="l" t="t" r="r" b="b"/>
            <a:pathLst>
              <a:path w="38100" h="64770">
                <a:moveTo>
                  <a:pt x="0" y="0"/>
                </a:moveTo>
                <a:lnTo>
                  <a:pt x="8810" y="16192"/>
                </a:lnTo>
                <a:lnTo>
                  <a:pt x="18097" y="32384"/>
                </a:lnTo>
                <a:lnTo>
                  <a:pt x="27860" y="48577"/>
                </a:lnTo>
                <a:lnTo>
                  <a:pt x="38100" y="64769"/>
                </a:lnTo>
              </a:path>
            </a:pathLst>
          </a:custGeom>
          <a:ln w="761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2769869" y="5628641"/>
            <a:ext cx="48260" cy="58419"/>
          </a:xfrm>
          <a:custGeom>
            <a:avLst/>
            <a:gdLst/>
            <a:ahLst/>
            <a:cxnLst/>
            <a:rect l="l" t="t" r="r" b="b"/>
            <a:pathLst>
              <a:path w="48259" h="58420">
                <a:moveTo>
                  <a:pt x="0" y="0"/>
                </a:moveTo>
                <a:lnTo>
                  <a:pt x="11469" y="15021"/>
                </a:lnTo>
                <a:lnTo>
                  <a:pt x="23177" y="29686"/>
                </a:lnTo>
                <a:lnTo>
                  <a:pt x="35361" y="44112"/>
                </a:lnTo>
                <a:lnTo>
                  <a:pt x="48260" y="58420"/>
                </a:lnTo>
              </a:path>
            </a:pathLst>
          </a:custGeom>
          <a:ln w="761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2870200" y="5742941"/>
            <a:ext cx="55880" cy="52069"/>
          </a:xfrm>
          <a:custGeom>
            <a:avLst/>
            <a:gdLst/>
            <a:ahLst/>
            <a:cxnLst/>
            <a:rect l="l" t="t" r="r" b="b"/>
            <a:pathLst>
              <a:path w="55880" h="52070">
                <a:moveTo>
                  <a:pt x="0" y="0"/>
                </a:moveTo>
                <a:lnTo>
                  <a:pt x="13374" y="13315"/>
                </a:lnTo>
                <a:lnTo>
                  <a:pt x="26987" y="26511"/>
                </a:lnTo>
                <a:lnTo>
                  <a:pt x="41076" y="39469"/>
                </a:lnTo>
                <a:lnTo>
                  <a:pt x="55880" y="5207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2984500" y="5842000"/>
            <a:ext cx="63500" cy="43180"/>
          </a:xfrm>
          <a:custGeom>
            <a:avLst/>
            <a:gdLst/>
            <a:ahLst/>
            <a:cxnLst/>
            <a:rect l="l" t="t" r="r" b="b"/>
            <a:pathLst>
              <a:path w="63500" h="43179">
                <a:moveTo>
                  <a:pt x="0" y="0"/>
                </a:moveTo>
                <a:lnTo>
                  <a:pt x="15458" y="11390"/>
                </a:lnTo>
                <a:lnTo>
                  <a:pt x="31273" y="22542"/>
                </a:lnTo>
                <a:lnTo>
                  <a:pt x="47327" y="33218"/>
                </a:lnTo>
                <a:lnTo>
                  <a:pt x="63500" y="4318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3112769" y="5923279"/>
            <a:ext cx="68580" cy="33020"/>
          </a:xfrm>
          <a:custGeom>
            <a:avLst/>
            <a:gdLst/>
            <a:ahLst/>
            <a:cxnLst/>
            <a:rect l="l" t="t" r="r" b="b"/>
            <a:pathLst>
              <a:path w="68580" h="33020">
                <a:moveTo>
                  <a:pt x="0" y="0"/>
                </a:moveTo>
                <a:lnTo>
                  <a:pt x="17145" y="8552"/>
                </a:lnTo>
                <a:lnTo>
                  <a:pt x="34290" y="16986"/>
                </a:lnTo>
                <a:lnTo>
                  <a:pt x="51435" y="25181"/>
                </a:lnTo>
                <a:lnTo>
                  <a:pt x="68580" y="3302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3252470" y="5982970"/>
            <a:ext cx="73660" cy="19050"/>
          </a:xfrm>
          <a:custGeom>
            <a:avLst/>
            <a:gdLst/>
            <a:ahLst/>
            <a:cxnLst/>
            <a:rect l="l" t="t" r="r" b="b"/>
            <a:pathLst>
              <a:path w="73660" h="19050">
                <a:moveTo>
                  <a:pt x="0" y="0"/>
                </a:moveTo>
                <a:lnTo>
                  <a:pt x="18295" y="5476"/>
                </a:lnTo>
                <a:lnTo>
                  <a:pt x="36830" y="10477"/>
                </a:lnTo>
                <a:lnTo>
                  <a:pt x="55364" y="15001"/>
                </a:lnTo>
                <a:lnTo>
                  <a:pt x="73660" y="19049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3401060" y="6014720"/>
            <a:ext cx="76200" cy="5080"/>
          </a:xfrm>
          <a:custGeom>
            <a:avLst/>
            <a:gdLst/>
            <a:ahLst/>
            <a:cxnLst/>
            <a:rect l="l" t="t" r="r" b="b"/>
            <a:pathLst>
              <a:path w="76200" h="5079">
                <a:moveTo>
                  <a:pt x="0" y="0"/>
                </a:moveTo>
                <a:lnTo>
                  <a:pt x="19050" y="2401"/>
                </a:lnTo>
                <a:lnTo>
                  <a:pt x="38100" y="3968"/>
                </a:lnTo>
                <a:lnTo>
                  <a:pt x="57150" y="4822"/>
                </a:lnTo>
                <a:lnTo>
                  <a:pt x="76200" y="5079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553460" y="601980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37464" y="-38100"/>
                </a:moveTo>
                <a:lnTo>
                  <a:pt x="37464" y="38100"/>
                </a:lnTo>
              </a:path>
            </a:pathLst>
          </a:custGeom>
          <a:ln w="7492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3704589" y="6019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3856989" y="6019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4008120" y="6019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4160520" y="6019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4312920" y="6019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4464050" y="6019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4616450" y="6019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4768850" y="601980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37464" y="-38100"/>
                </a:moveTo>
                <a:lnTo>
                  <a:pt x="37464" y="38100"/>
                </a:lnTo>
              </a:path>
            </a:pathLst>
          </a:custGeom>
          <a:ln w="7492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4919979" y="6019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5072379" y="6019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5223509" y="6019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5375909" y="6019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5528309" y="6019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5679440" y="6019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5831840" y="6019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5984240" y="601980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37464" y="-38100"/>
                </a:moveTo>
                <a:lnTo>
                  <a:pt x="37464" y="38100"/>
                </a:lnTo>
              </a:path>
            </a:pathLst>
          </a:custGeom>
          <a:ln w="7493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6135370" y="6019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6287770" y="6019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6438900" y="6019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6591300" y="6019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6743700" y="601980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37464" y="-38100"/>
                </a:moveTo>
                <a:lnTo>
                  <a:pt x="37464" y="38100"/>
                </a:lnTo>
              </a:path>
            </a:pathLst>
          </a:custGeom>
          <a:ln w="7492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6894829" y="6019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7047229" y="6019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7199629" y="601980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37465" y="-38100"/>
                </a:moveTo>
                <a:lnTo>
                  <a:pt x="37465" y="38100"/>
                </a:lnTo>
              </a:path>
            </a:pathLst>
          </a:custGeom>
          <a:ln w="7493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7350759" y="6019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7503159" y="6019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7654290" y="6019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7806690" y="6019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7959090" y="601980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37464" y="-38100"/>
                </a:moveTo>
                <a:lnTo>
                  <a:pt x="37464" y="38100"/>
                </a:lnTo>
              </a:path>
            </a:pathLst>
          </a:custGeom>
          <a:ln w="7493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8072119" y="60198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8262619" y="6002020"/>
            <a:ext cx="74930" cy="12700"/>
          </a:xfrm>
          <a:custGeom>
            <a:avLst/>
            <a:gdLst/>
            <a:ahLst/>
            <a:cxnLst/>
            <a:rect l="l" t="t" r="r" b="b"/>
            <a:pathLst>
              <a:path w="74929" h="12700">
                <a:moveTo>
                  <a:pt x="0" y="12699"/>
                </a:moveTo>
                <a:lnTo>
                  <a:pt x="18315" y="10358"/>
                </a:lnTo>
                <a:lnTo>
                  <a:pt x="36988" y="7302"/>
                </a:lnTo>
                <a:lnTo>
                  <a:pt x="55899" y="3770"/>
                </a:lnTo>
                <a:lnTo>
                  <a:pt x="74929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8409940" y="5955029"/>
            <a:ext cx="72390" cy="26670"/>
          </a:xfrm>
          <a:custGeom>
            <a:avLst/>
            <a:gdLst/>
            <a:ahLst/>
            <a:cxnLst/>
            <a:rect l="l" t="t" r="r" b="b"/>
            <a:pathLst>
              <a:path w="72390" h="26670">
                <a:moveTo>
                  <a:pt x="0" y="26670"/>
                </a:moveTo>
                <a:lnTo>
                  <a:pt x="18097" y="20538"/>
                </a:lnTo>
                <a:lnTo>
                  <a:pt x="36194" y="13811"/>
                </a:lnTo>
                <a:lnTo>
                  <a:pt x="54292" y="6846"/>
                </a:lnTo>
                <a:lnTo>
                  <a:pt x="72389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8549640" y="5882640"/>
            <a:ext cx="66040" cy="39370"/>
          </a:xfrm>
          <a:custGeom>
            <a:avLst/>
            <a:gdLst/>
            <a:ahLst/>
            <a:cxnLst/>
            <a:rect l="l" t="t" r="r" b="b"/>
            <a:pathLst>
              <a:path w="66040" h="39370">
                <a:moveTo>
                  <a:pt x="0" y="39370"/>
                </a:moveTo>
                <a:lnTo>
                  <a:pt x="16926" y="29825"/>
                </a:lnTo>
                <a:lnTo>
                  <a:pt x="33496" y="20161"/>
                </a:lnTo>
                <a:lnTo>
                  <a:pt x="49827" y="10259"/>
                </a:lnTo>
                <a:lnTo>
                  <a:pt x="66039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8677909" y="5792470"/>
            <a:ext cx="59690" cy="46990"/>
          </a:xfrm>
          <a:custGeom>
            <a:avLst/>
            <a:gdLst/>
            <a:ahLst/>
            <a:cxnLst/>
            <a:rect l="l" t="t" r="r" b="b"/>
            <a:pathLst>
              <a:path w="59690" h="46989">
                <a:moveTo>
                  <a:pt x="0" y="46989"/>
                </a:moveTo>
                <a:lnTo>
                  <a:pt x="15220" y="35540"/>
                </a:lnTo>
                <a:lnTo>
                  <a:pt x="30321" y="23971"/>
                </a:lnTo>
                <a:lnTo>
                  <a:pt x="45184" y="12164"/>
                </a:lnTo>
                <a:lnTo>
                  <a:pt x="5969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8793481" y="5684520"/>
            <a:ext cx="52069" cy="55880"/>
          </a:xfrm>
          <a:custGeom>
            <a:avLst/>
            <a:gdLst/>
            <a:ahLst/>
            <a:cxnLst/>
            <a:rect l="l" t="t" r="r" b="b"/>
            <a:pathLst>
              <a:path w="52070" h="55879">
                <a:moveTo>
                  <a:pt x="0" y="55879"/>
                </a:moveTo>
                <a:lnTo>
                  <a:pt x="13136" y="42326"/>
                </a:lnTo>
                <a:lnTo>
                  <a:pt x="26034" y="28416"/>
                </a:lnTo>
                <a:lnTo>
                  <a:pt x="38933" y="14267"/>
                </a:lnTo>
                <a:lnTo>
                  <a:pt x="5207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8892540" y="5562600"/>
            <a:ext cx="43180" cy="62230"/>
          </a:xfrm>
          <a:custGeom>
            <a:avLst/>
            <a:gdLst/>
            <a:ahLst/>
            <a:cxnLst/>
            <a:rect l="l" t="t" r="r" b="b"/>
            <a:pathLst>
              <a:path w="43179" h="62229">
                <a:moveTo>
                  <a:pt x="0" y="62230"/>
                </a:moveTo>
                <a:lnTo>
                  <a:pt x="11211" y="46970"/>
                </a:lnTo>
                <a:lnTo>
                  <a:pt x="22066" y="31591"/>
                </a:lnTo>
                <a:lnTo>
                  <a:pt x="32682" y="15974"/>
                </a:lnTo>
                <a:lnTo>
                  <a:pt x="43179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8973819" y="5427979"/>
            <a:ext cx="33020" cy="68580"/>
          </a:xfrm>
          <a:custGeom>
            <a:avLst/>
            <a:gdLst/>
            <a:ahLst/>
            <a:cxnLst/>
            <a:rect l="l" t="t" r="r" b="b"/>
            <a:pathLst>
              <a:path w="33020" h="68579">
                <a:moveTo>
                  <a:pt x="0" y="68580"/>
                </a:moveTo>
                <a:lnTo>
                  <a:pt x="8552" y="51435"/>
                </a:lnTo>
                <a:lnTo>
                  <a:pt x="16986" y="34290"/>
                </a:lnTo>
                <a:lnTo>
                  <a:pt x="25181" y="17145"/>
                </a:lnTo>
                <a:lnTo>
                  <a:pt x="3302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9033509" y="5283200"/>
            <a:ext cx="19050" cy="73660"/>
          </a:xfrm>
          <a:custGeom>
            <a:avLst/>
            <a:gdLst/>
            <a:ahLst/>
            <a:cxnLst/>
            <a:rect l="l" t="t" r="r" b="b"/>
            <a:pathLst>
              <a:path w="19050" h="73660">
                <a:moveTo>
                  <a:pt x="0" y="73659"/>
                </a:moveTo>
                <a:lnTo>
                  <a:pt x="4941" y="55542"/>
                </a:lnTo>
                <a:lnTo>
                  <a:pt x="10001" y="37306"/>
                </a:lnTo>
                <a:lnTo>
                  <a:pt x="14823" y="18831"/>
                </a:lnTo>
                <a:lnTo>
                  <a:pt x="1905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9065259" y="5132070"/>
            <a:ext cx="3810" cy="76200"/>
          </a:xfrm>
          <a:custGeom>
            <a:avLst/>
            <a:gdLst/>
            <a:ahLst/>
            <a:cxnLst/>
            <a:rect l="l" t="t" r="r" b="b"/>
            <a:pathLst>
              <a:path w="3809" h="76200">
                <a:moveTo>
                  <a:pt x="0" y="76199"/>
                </a:moveTo>
                <a:lnTo>
                  <a:pt x="1666" y="57149"/>
                </a:lnTo>
                <a:lnTo>
                  <a:pt x="2857" y="38099"/>
                </a:lnTo>
                <a:lnTo>
                  <a:pt x="3571" y="19049"/>
                </a:lnTo>
                <a:lnTo>
                  <a:pt x="381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9069069" y="498094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9069069" y="482854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9069069" y="467614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9069069" y="452500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9069069" y="437260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9069069" y="4221479"/>
            <a:ext cx="0" cy="74930"/>
          </a:xfrm>
          <a:custGeom>
            <a:avLst/>
            <a:gdLst/>
            <a:ahLst/>
            <a:cxnLst/>
            <a:rect l="l" t="t" r="r" b="b"/>
            <a:pathLst>
              <a:path h="74929">
                <a:moveTo>
                  <a:pt x="0" y="7493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9069069" y="406907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9069069" y="391667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9069069" y="376555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9069069" y="361315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9069069" y="3462020"/>
            <a:ext cx="0" cy="74930"/>
          </a:xfrm>
          <a:custGeom>
            <a:avLst/>
            <a:gdLst/>
            <a:ahLst/>
            <a:cxnLst/>
            <a:rect l="l" t="t" r="r" b="b"/>
            <a:pathLst>
              <a:path h="74929">
                <a:moveTo>
                  <a:pt x="0" y="74929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9069069" y="330962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9069069" y="315722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9069069" y="3006089"/>
            <a:ext cx="0" cy="74930"/>
          </a:xfrm>
          <a:custGeom>
            <a:avLst/>
            <a:gdLst/>
            <a:ahLst/>
            <a:cxnLst/>
            <a:rect l="l" t="t" r="r" b="b"/>
            <a:pathLst>
              <a:path h="74930">
                <a:moveTo>
                  <a:pt x="0" y="7493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9069069" y="285368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9069069" y="270128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9069069" y="255016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9069069" y="239776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9069069" y="2246629"/>
            <a:ext cx="0" cy="74930"/>
          </a:xfrm>
          <a:custGeom>
            <a:avLst/>
            <a:gdLst/>
            <a:ahLst/>
            <a:cxnLst/>
            <a:rect l="l" t="t" r="r" b="b"/>
            <a:pathLst>
              <a:path h="74930">
                <a:moveTo>
                  <a:pt x="0" y="7493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9069069" y="209422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9069069" y="194182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9069069" y="1790700"/>
            <a:ext cx="0" cy="74930"/>
          </a:xfrm>
          <a:custGeom>
            <a:avLst/>
            <a:gdLst/>
            <a:ahLst/>
            <a:cxnLst/>
            <a:rect l="l" t="t" r="r" b="b"/>
            <a:pathLst>
              <a:path h="74930">
                <a:moveTo>
                  <a:pt x="0" y="74929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9069069" y="163830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9063990" y="1487169"/>
            <a:ext cx="5080" cy="74930"/>
          </a:xfrm>
          <a:custGeom>
            <a:avLst/>
            <a:gdLst/>
            <a:ahLst/>
            <a:cxnLst/>
            <a:rect l="l" t="t" r="r" b="b"/>
            <a:pathLst>
              <a:path w="5079" h="74930">
                <a:moveTo>
                  <a:pt x="5079" y="74929"/>
                </a:moveTo>
                <a:lnTo>
                  <a:pt x="4643" y="56078"/>
                </a:lnTo>
                <a:lnTo>
                  <a:pt x="3492" y="37464"/>
                </a:lnTo>
                <a:lnTo>
                  <a:pt x="1865" y="18851"/>
                </a:ln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9029700" y="1338580"/>
            <a:ext cx="20320" cy="73660"/>
          </a:xfrm>
          <a:custGeom>
            <a:avLst/>
            <a:gdLst/>
            <a:ahLst/>
            <a:cxnLst/>
            <a:rect l="l" t="t" r="r" b="b"/>
            <a:pathLst>
              <a:path w="20320" h="73659">
                <a:moveTo>
                  <a:pt x="20320" y="73660"/>
                </a:moveTo>
                <a:lnTo>
                  <a:pt x="16073" y="54828"/>
                </a:lnTo>
                <a:lnTo>
                  <a:pt x="11112" y="36353"/>
                </a:lnTo>
                <a:lnTo>
                  <a:pt x="5675" y="18117"/>
                </a:lnTo>
                <a:lnTo>
                  <a:pt x="0" y="0"/>
                </a:lnTo>
              </a:path>
            </a:pathLst>
          </a:custGeom>
          <a:ln w="761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8968740" y="1200150"/>
            <a:ext cx="33020" cy="68580"/>
          </a:xfrm>
          <a:custGeom>
            <a:avLst/>
            <a:gdLst/>
            <a:ahLst/>
            <a:cxnLst/>
            <a:rect l="l" t="t" r="r" b="b"/>
            <a:pathLst>
              <a:path w="33020" h="68580">
                <a:moveTo>
                  <a:pt x="33019" y="68579"/>
                </a:moveTo>
                <a:lnTo>
                  <a:pt x="25360" y="50720"/>
                </a:lnTo>
                <a:lnTo>
                  <a:pt x="17462" y="33337"/>
                </a:lnTo>
                <a:lnTo>
                  <a:pt x="9088" y="16430"/>
                </a:lnTo>
                <a:lnTo>
                  <a:pt x="0" y="0"/>
                </a:lnTo>
              </a:path>
            </a:pathLst>
          </a:custGeom>
          <a:ln w="761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8886190" y="1071880"/>
            <a:ext cx="44450" cy="62230"/>
          </a:xfrm>
          <a:custGeom>
            <a:avLst/>
            <a:gdLst/>
            <a:ahLst/>
            <a:cxnLst/>
            <a:rect l="l" t="t" r="r" b="b"/>
            <a:pathLst>
              <a:path w="44450" h="62230">
                <a:moveTo>
                  <a:pt x="44450" y="62230"/>
                </a:moveTo>
                <a:lnTo>
                  <a:pt x="33754" y="46255"/>
                </a:lnTo>
                <a:lnTo>
                  <a:pt x="22701" y="30638"/>
                </a:lnTo>
                <a:lnTo>
                  <a:pt x="11410" y="15259"/>
                </a:ln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8785860" y="957580"/>
            <a:ext cx="52069" cy="55880"/>
          </a:xfrm>
          <a:custGeom>
            <a:avLst/>
            <a:gdLst/>
            <a:ahLst/>
            <a:cxnLst/>
            <a:rect l="l" t="t" r="r" b="b"/>
            <a:pathLst>
              <a:path w="52070" h="55880">
                <a:moveTo>
                  <a:pt x="52070" y="55880"/>
                </a:moveTo>
                <a:lnTo>
                  <a:pt x="39647" y="41612"/>
                </a:lnTo>
                <a:lnTo>
                  <a:pt x="26987" y="27463"/>
                </a:lnTo>
                <a:lnTo>
                  <a:pt x="13850" y="13553"/>
                </a:ln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8670290" y="859789"/>
            <a:ext cx="59690" cy="46990"/>
          </a:xfrm>
          <a:custGeom>
            <a:avLst/>
            <a:gdLst/>
            <a:ahLst/>
            <a:cxnLst/>
            <a:rect l="l" t="t" r="r" b="b"/>
            <a:pathLst>
              <a:path w="59690" h="46990">
                <a:moveTo>
                  <a:pt x="59689" y="46989"/>
                </a:moveTo>
                <a:lnTo>
                  <a:pt x="45184" y="34647"/>
                </a:lnTo>
                <a:lnTo>
                  <a:pt x="30321" y="22542"/>
                </a:lnTo>
                <a:lnTo>
                  <a:pt x="15220" y="10914"/>
                </a:ln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8542019" y="778509"/>
            <a:ext cx="66040" cy="38100"/>
          </a:xfrm>
          <a:custGeom>
            <a:avLst/>
            <a:gdLst/>
            <a:ahLst/>
            <a:cxnLst/>
            <a:rect l="l" t="t" r="r" b="b"/>
            <a:pathLst>
              <a:path w="66040" h="38100">
                <a:moveTo>
                  <a:pt x="66039" y="38100"/>
                </a:moveTo>
                <a:lnTo>
                  <a:pt x="49649" y="27860"/>
                </a:lnTo>
                <a:lnTo>
                  <a:pt x="33019" y="18097"/>
                </a:lnTo>
                <a:lnTo>
                  <a:pt x="16390" y="8810"/>
                </a:lnTo>
                <a:lnTo>
                  <a:pt x="0" y="0"/>
                </a:lnTo>
              </a:path>
            </a:pathLst>
          </a:custGeom>
          <a:ln w="761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8401050" y="720090"/>
            <a:ext cx="71120" cy="26670"/>
          </a:xfrm>
          <a:custGeom>
            <a:avLst/>
            <a:gdLst/>
            <a:ahLst/>
            <a:cxnLst/>
            <a:rect l="l" t="t" r="r" b="b"/>
            <a:pathLst>
              <a:path w="71120" h="26670">
                <a:moveTo>
                  <a:pt x="71120" y="26670"/>
                </a:moveTo>
                <a:lnTo>
                  <a:pt x="53756" y="19288"/>
                </a:lnTo>
                <a:lnTo>
                  <a:pt x="36036" y="12382"/>
                </a:lnTo>
                <a:lnTo>
                  <a:pt x="18077" y="5953"/>
                </a:ln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8252459" y="689609"/>
            <a:ext cx="74930" cy="11430"/>
          </a:xfrm>
          <a:custGeom>
            <a:avLst/>
            <a:gdLst/>
            <a:ahLst/>
            <a:cxnLst/>
            <a:rect l="l" t="t" r="r" b="b"/>
            <a:pathLst>
              <a:path w="74929" h="11429">
                <a:moveTo>
                  <a:pt x="74930" y="11429"/>
                </a:moveTo>
                <a:lnTo>
                  <a:pt x="56614" y="7858"/>
                </a:lnTo>
                <a:lnTo>
                  <a:pt x="37941" y="4762"/>
                </a:lnTo>
                <a:lnTo>
                  <a:pt x="19030" y="2143"/>
                </a:ln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8101330" y="68580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37464" y="-38100"/>
                </a:moveTo>
                <a:lnTo>
                  <a:pt x="37464" y="38100"/>
                </a:lnTo>
              </a:path>
            </a:pathLst>
          </a:custGeom>
          <a:ln w="7492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7948929" y="685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7796529" y="685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7645400" y="685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7493000" y="685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7341870" y="68580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37464" y="-38100"/>
                </a:moveTo>
                <a:lnTo>
                  <a:pt x="37464" y="38100"/>
                </a:lnTo>
              </a:path>
            </a:pathLst>
          </a:custGeom>
          <a:ln w="7492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7189470" y="685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7037070" y="685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6885940" y="68580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37464" y="-38100"/>
                </a:moveTo>
                <a:lnTo>
                  <a:pt x="37464" y="38100"/>
                </a:lnTo>
              </a:path>
            </a:pathLst>
          </a:custGeom>
          <a:ln w="7493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6733540" y="685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6581140" y="685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6430009" y="685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6277609" y="685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6126479" y="68580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37465" y="-38100"/>
                </a:moveTo>
                <a:lnTo>
                  <a:pt x="37465" y="38100"/>
                </a:lnTo>
              </a:path>
            </a:pathLst>
          </a:custGeom>
          <a:ln w="7493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5974079" y="685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5821679" y="685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5670550" y="68580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37464" y="-38100"/>
                </a:moveTo>
                <a:lnTo>
                  <a:pt x="37464" y="38100"/>
                </a:lnTo>
              </a:path>
            </a:pathLst>
          </a:custGeom>
          <a:ln w="7492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5518150" y="685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5365750" y="685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5214620" y="685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5062220" y="685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4911090" y="68580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37464" y="-38100"/>
                </a:moveTo>
                <a:lnTo>
                  <a:pt x="37464" y="38100"/>
                </a:lnTo>
              </a:path>
            </a:pathLst>
          </a:custGeom>
          <a:ln w="7493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4758689" y="685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4606289" y="685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4455160" y="68580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37464" y="-38100"/>
                </a:moveTo>
                <a:lnTo>
                  <a:pt x="37464" y="38100"/>
                </a:lnTo>
              </a:path>
            </a:pathLst>
          </a:custGeom>
          <a:ln w="7492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4302760" y="685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4150360" y="685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3999229" y="685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3846829" y="685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3695700" y="68580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37464" y="-38100"/>
                </a:moveTo>
                <a:lnTo>
                  <a:pt x="37464" y="38100"/>
                </a:lnTo>
              </a:path>
            </a:pathLst>
          </a:custGeom>
          <a:ln w="7493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3543300" y="685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635"/>
            <a:ext cx="4046854" cy="0"/>
          </a:xfrm>
          <a:custGeom>
            <a:avLst/>
            <a:gdLst/>
            <a:ahLst/>
            <a:cxnLst/>
            <a:rect l="l" t="t" r="r" b="b"/>
            <a:pathLst>
              <a:path w="4046854">
                <a:moveTo>
                  <a:pt x="0" y="0"/>
                </a:moveTo>
                <a:lnTo>
                  <a:pt x="4046415" y="0"/>
                </a:lnTo>
              </a:path>
            </a:pathLst>
          </a:custGeom>
          <a:ln w="3175">
            <a:solidFill>
              <a:srgbClr val="00EA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4001" y="5080"/>
            <a:ext cx="4067175" cy="0"/>
          </a:xfrm>
          <a:custGeom>
            <a:avLst/>
            <a:gdLst/>
            <a:ahLst/>
            <a:cxnLst/>
            <a:rect l="l" t="t" r="r" b="b"/>
            <a:pathLst>
              <a:path w="4067175">
                <a:moveTo>
                  <a:pt x="0" y="0"/>
                </a:moveTo>
                <a:lnTo>
                  <a:pt x="4066930" y="0"/>
                </a:lnTo>
              </a:path>
            </a:pathLst>
          </a:custGeom>
          <a:ln w="10159">
            <a:solidFill>
              <a:srgbClr val="00EA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24001" y="13970"/>
            <a:ext cx="4087495" cy="0"/>
          </a:xfrm>
          <a:custGeom>
            <a:avLst/>
            <a:gdLst/>
            <a:ahLst/>
            <a:cxnLst/>
            <a:rect l="l" t="t" r="r" b="b"/>
            <a:pathLst>
              <a:path w="4087495">
                <a:moveTo>
                  <a:pt x="0" y="0"/>
                </a:moveTo>
                <a:lnTo>
                  <a:pt x="4087446" y="0"/>
                </a:lnTo>
              </a:path>
            </a:pathLst>
          </a:custGeom>
          <a:ln w="10159">
            <a:solidFill>
              <a:srgbClr val="00E9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24000" y="26669"/>
            <a:ext cx="4105910" cy="0"/>
          </a:xfrm>
          <a:custGeom>
            <a:avLst/>
            <a:gdLst/>
            <a:ahLst/>
            <a:cxnLst/>
            <a:rect l="l" t="t" r="r" b="b"/>
            <a:pathLst>
              <a:path w="4105910">
                <a:moveTo>
                  <a:pt x="0" y="0"/>
                </a:moveTo>
                <a:lnTo>
                  <a:pt x="4105613" y="0"/>
                </a:lnTo>
              </a:path>
            </a:pathLst>
          </a:custGeom>
          <a:ln w="3175">
            <a:solidFill>
              <a:srgbClr val="00E8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24001" y="21590"/>
            <a:ext cx="4093845" cy="0"/>
          </a:xfrm>
          <a:custGeom>
            <a:avLst/>
            <a:gdLst/>
            <a:ahLst/>
            <a:cxnLst/>
            <a:rect l="l" t="t" r="r" b="b"/>
            <a:pathLst>
              <a:path w="4093845">
                <a:moveTo>
                  <a:pt x="0" y="0"/>
                </a:moveTo>
                <a:lnTo>
                  <a:pt x="4093307" y="0"/>
                </a:lnTo>
              </a:path>
            </a:pathLst>
          </a:custGeom>
          <a:ln w="7620">
            <a:solidFill>
              <a:srgbClr val="00E8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24000" y="32384"/>
            <a:ext cx="4133850" cy="0"/>
          </a:xfrm>
          <a:custGeom>
            <a:avLst/>
            <a:gdLst/>
            <a:ahLst/>
            <a:cxnLst/>
            <a:rect l="l" t="t" r="r" b="b"/>
            <a:pathLst>
              <a:path w="4133850">
                <a:moveTo>
                  <a:pt x="0" y="0"/>
                </a:moveTo>
                <a:lnTo>
                  <a:pt x="4133722" y="0"/>
                </a:lnTo>
              </a:path>
            </a:pathLst>
          </a:custGeom>
          <a:ln w="8889">
            <a:solidFill>
              <a:srgbClr val="00E7F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24001" y="41909"/>
            <a:ext cx="4162425" cy="0"/>
          </a:xfrm>
          <a:custGeom>
            <a:avLst/>
            <a:gdLst/>
            <a:ahLst/>
            <a:cxnLst/>
            <a:rect l="l" t="t" r="r" b="b"/>
            <a:pathLst>
              <a:path w="4162425">
                <a:moveTo>
                  <a:pt x="0" y="0"/>
                </a:moveTo>
                <a:lnTo>
                  <a:pt x="4161832" y="0"/>
                </a:lnTo>
              </a:path>
            </a:pathLst>
          </a:custGeom>
          <a:ln w="10160">
            <a:solidFill>
              <a:srgbClr val="00E6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24000" y="50800"/>
            <a:ext cx="4186554" cy="0"/>
          </a:xfrm>
          <a:custGeom>
            <a:avLst/>
            <a:gdLst/>
            <a:ahLst/>
            <a:cxnLst/>
            <a:rect l="l" t="t" r="r" b="b"/>
            <a:pathLst>
              <a:path w="4186554">
                <a:moveTo>
                  <a:pt x="0" y="0"/>
                </a:moveTo>
                <a:lnTo>
                  <a:pt x="4186428" y="0"/>
                </a:lnTo>
              </a:path>
            </a:pathLst>
          </a:custGeom>
          <a:ln w="10159">
            <a:solidFill>
              <a:srgbClr val="00E5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24000" y="64135"/>
            <a:ext cx="4210050" cy="0"/>
          </a:xfrm>
          <a:custGeom>
            <a:avLst/>
            <a:gdLst/>
            <a:ahLst/>
            <a:cxnLst/>
            <a:rect l="l" t="t" r="r" b="b"/>
            <a:pathLst>
              <a:path w="4210050">
                <a:moveTo>
                  <a:pt x="0" y="0"/>
                </a:moveTo>
                <a:lnTo>
                  <a:pt x="4209599" y="0"/>
                </a:lnTo>
              </a:path>
            </a:pathLst>
          </a:custGeom>
          <a:ln w="3175">
            <a:solidFill>
              <a:srgbClr val="00E4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24001" y="59055"/>
            <a:ext cx="4195445" cy="0"/>
          </a:xfrm>
          <a:custGeom>
            <a:avLst/>
            <a:gdLst/>
            <a:ahLst/>
            <a:cxnLst/>
            <a:rect l="l" t="t" r="r" b="b"/>
            <a:pathLst>
              <a:path w="4195445">
                <a:moveTo>
                  <a:pt x="0" y="0"/>
                </a:moveTo>
                <a:lnTo>
                  <a:pt x="4195212" y="0"/>
                </a:lnTo>
              </a:path>
            </a:pathLst>
          </a:custGeom>
          <a:ln w="8890">
            <a:solidFill>
              <a:srgbClr val="00E4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24001" y="68580"/>
            <a:ext cx="4241165" cy="0"/>
          </a:xfrm>
          <a:custGeom>
            <a:avLst/>
            <a:gdLst/>
            <a:ahLst/>
            <a:cxnLst/>
            <a:rect l="l" t="t" r="r" b="b"/>
            <a:pathLst>
              <a:path w="4241165">
                <a:moveTo>
                  <a:pt x="0" y="0"/>
                </a:moveTo>
                <a:lnTo>
                  <a:pt x="4240934" y="0"/>
                </a:lnTo>
              </a:path>
            </a:pathLst>
          </a:custGeom>
          <a:ln w="10159">
            <a:solidFill>
              <a:srgbClr val="00E3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524001" y="78105"/>
            <a:ext cx="4270375" cy="0"/>
          </a:xfrm>
          <a:custGeom>
            <a:avLst/>
            <a:gdLst/>
            <a:ahLst/>
            <a:cxnLst/>
            <a:rect l="l" t="t" r="r" b="b"/>
            <a:pathLst>
              <a:path w="4270375">
                <a:moveTo>
                  <a:pt x="0" y="0"/>
                </a:moveTo>
                <a:lnTo>
                  <a:pt x="4270181" y="0"/>
                </a:lnTo>
              </a:path>
            </a:pathLst>
          </a:custGeom>
          <a:ln w="8890">
            <a:solidFill>
              <a:srgbClr val="00E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24000" y="87630"/>
            <a:ext cx="4304030" cy="0"/>
          </a:xfrm>
          <a:custGeom>
            <a:avLst/>
            <a:gdLst/>
            <a:ahLst/>
            <a:cxnLst/>
            <a:rect l="l" t="t" r="r" b="b"/>
            <a:pathLst>
              <a:path w="4304030">
                <a:moveTo>
                  <a:pt x="0" y="0"/>
                </a:moveTo>
                <a:lnTo>
                  <a:pt x="4303606" y="0"/>
                </a:lnTo>
              </a:path>
            </a:pathLst>
          </a:custGeom>
          <a:ln w="10159">
            <a:solidFill>
              <a:srgbClr val="00E1F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633642" y="82550"/>
            <a:ext cx="34925" cy="10160"/>
          </a:xfrm>
          <a:custGeom>
            <a:avLst/>
            <a:gdLst/>
            <a:ahLst/>
            <a:cxnLst/>
            <a:rect l="l" t="t" r="r" b="b"/>
            <a:pathLst>
              <a:path w="34925" h="10159">
                <a:moveTo>
                  <a:pt x="34358" y="0"/>
                </a:moveTo>
                <a:lnTo>
                  <a:pt x="27486" y="0"/>
                </a:lnTo>
                <a:lnTo>
                  <a:pt x="0" y="10159"/>
                </a:lnTo>
                <a:lnTo>
                  <a:pt x="34358" y="10159"/>
                </a:lnTo>
                <a:lnTo>
                  <a:pt x="34358" y="0"/>
                </a:lnTo>
                <a:close/>
              </a:path>
            </a:pathLst>
          </a:custGeom>
          <a:solidFill>
            <a:srgbClr val="00E1F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524000" y="96519"/>
            <a:ext cx="4333240" cy="0"/>
          </a:xfrm>
          <a:custGeom>
            <a:avLst/>
            <a:gdLst/>
            <a:ahLst/>
            <a:cxnLst/>
            <a:rect l="l" t="t" r="r" b="b"/>
            <a:pathLst>
              <a:path w="4333240">
                <a:moveTo>
                  <a:pt x="0" y="0"/>
                </a:moveTo>
                <a:lnTo>
                  <a:pt x="4332853" y="0"/>
                </a:lnTo>
              </a:path>
            </a:pathLst>
          </a:custGeom>
          <a:ln w="10159">
            <a:solidFill>
              <a:srgbClr val="00E0F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609592" y="91439"/>
            <a:ext cx="58419" cy="10160"/>
          </a:xfrm>
          <a:custGeom>
            <a:avLst/>
            <a:gdLst/>
            <a:ahLst/>
            <a:cxnLst/>
            <a:rect l="l" t="t" r="r" b="b"/>
            <a:pathLst>
              <a:path w="58420" h="10159">
                <a:moveTo>
                  <a:pt x="58408" y="0"/>
                </a:moveTo>
                <a:lnTo>
                  <a:pt x="27486" y="0"/>
                </a:lnTo>
                <a:lnTo>
                  <a:pt x="0" y="10159"/>
                </a:lnTo>
                <a:lnTo>
                  <a:pt x="58408" y="10159"/>
                </a:lnTo>
                <a:lnTo>
                  <a:pt x="58408" y="0"/>
                </a:lnTo>
                <a:close/>
              </a:path>
            </a:pathLst>
          </a:custGeom>
          <a:solidFill>
            <a:srgbClr val="00E0F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24000" y="105410"/>
            <a:ext cx="4362450" cy="0"/>
          </a:xfrm>
          <a:custGeom>
            <a:avLst/>
            <a:gdLst/>
            <a:ahLst/>
            <a:cxnLst/>
            <a:rect l="l" t="t" r="r" b="b"/>
            <a:pathLst>
              <a:path w="4362450">
                <a:moveTo>
                  <a:pt x="0" y="0"/>
                </a:moveTo>
                <a:lnTo>
                  <a:pt x="4362100" y="0"/>
                </a:lnTo>
              </a:path>
            </a:pathLst>
          </a:custGeom>
          <a:ln w="10160">
            <a:solidFill>
              <a:srgbClr val="00DF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585540" y="100330"/>
            <a:ext cx="82550" cy="10160"/>
          </a:xfrm>
          <a:custGeom>
            <a:avLst/>
            <a:gdLst/>
            <a:ahLst/>
            <a:cxnLst/>
            <a:rect l="l" t="t" r="r" b="b"/>
            <a:pathLst>
              <a:path w="82550" h="10160">
                <a:moveTo>
                  <a:pt x="82459" y="0"/>
                </a:moveTo>
                <a:lnTo>
                  <a:pt x="27486" y="0"/>
                </a:lnTo>
                <a:lnTo>
                  <a:pt x="0" y="10160"/>
                </a:lnTo>
                <a:lnTo>
                  <a:pt x="82459" y="10160"/>
                </a:lnTo>
                <a:lnTo>
                  <a:pt x="82459" y="0"/>
                </a:lnTo>
                <a:close/>
              </a:path>
            </a:pathLst>
          </a:custGeom>
          <a:solidFill>
            <a:srgbClr val="00DFF0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524000" y="114300"/>
            <a:ext cx="4391660" cy="0"/>
          </a:xfrm>
          <a:custGeom>
            <a:avLst/>
            <a:gdLst/>
            <a:ahLst/>
            <a:cxnLst/>
            <a:rect l="l" t="t" r="r" b="b"/>
            <a:pathLst>
              <a:path w="4391660">
                <a:moveTo>
                  <a:pt x="0" y="0"/>
                </a:moveTo>
                <a:lnTo>
                  <a:pt x="4391347" y="0"/>
                </a:lnTo>
              </a:path>
            </a:pathLst>
          </a:custGeom>
          <a:ln w="10159">
            <a:solidFill>
              <a:srgbClr val="00D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561490" y="114300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509" y="0"/>
                </a:lnTo>
              </a:path>
            </a:pathLst>
          </a:custGeom>
          <a:ln w="10159">
            <a:solidFill>
              <a:srgbClr val="00D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524000" y="123825"/>
            <a:ext cx="4420870" cy="0"/>
          </a:xfrm>
          <a:custGeom>
            <a:avLst/>
            <a:gdLst/>
            <a:ahLst/>
            <a:cxnLst/>
            <a:rect l="l" t="t" r="r" b="b"/>
            <a:pathLst>
              <a:path w="4420870">
                <a:moveTo>
                  <a:pt x="0" y="0"/>
                </a:moveTo>
                <a:lnTo>
                  <a:pt x="4420593" y="0"/>
                </a:lnTo>
              </a:path>
            </a:pathLst>
          </a:custGeom>
          <a:ln w="8890">
            <a:solidFill>
              <a:srgbClr val="00DD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537439" y="123825"/>
            <a:ext cx="130810" cy="0"/>
          </a:xfrm>
          <a:custGeom>
            <a:avLst/>
            <a:gdLst/>
            <a:ahLst/>
            <a:cxnLst/>
            <a:rect l="l" t="t" r="r" b="b"/>
            <a:pathLst>
              <a:path w="130809">
                <a:moveTo>
                  <a:pt x="0" y="0"/>
                </a:moveTo>
                <a:lnTo>
                  <a:pt x="130560" y="0"/>
                </a:lnTo>
              </a:path>
            </a:pathLst>
          </a:custGeom>
          <a:ln w="8890">
            <a:solidFill>
              <a:srgbClr val="00DD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524001" y="133350"/>
            <a:ext cx="4454525" cy="0"/>
          </a:xfrm>
          <a:custGeom>
            <a:avLst/>
            <a:gdLst/>
            <a:ahLst/>
            <a:cxnLst/>
            <a:rect l="l" t="t" r="r" b="b"/>
            <a:pathLst>
              <a:path w="4454525">
                <a:moveTo>
                  <a:pt x="0" y="0"/>
                </a:moveTo>
                <a:lnTo>
                  <a:pt x="4454018" y="0"/>
                </a:lnTo>
              </a:path>
            </a:pathLst>
          </a:custGeom>
          <a:ln w="10159">
            <a:solidFill>
              <a:srgbClr val="00DC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509954" y="133350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5">
                <a:moveTo>
                  <a:pt x="0" y="0"/>
                </a:moveTo>
                <a:lnTo>
                  <a:pt x="158046" y="0"/>
                </a:lnTo>
              </a:path>
            </a:pathLst>
          </a:custGeom>
          <a:ln w="10159">
            <a:solidFill>
              <a:srgbClr val="00DC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524001" y="142239"/>
            <a:ext cx="4483735" cy="0"/>
          </a:xfrm>
          <a:custGeom>
            <a:avLst/>
            <a:gdLst/>
            <a:ahLst/>
            <a:cxnLst/>
            <a:rect l="l" t="t" r="r" b="b"/>
            <a:pathLst>
              <a:path w="4483735">
                <a:moveTo>
                  <a:pt x="0" y="0"/>
                </a:moveTo>
                <a:lnTo>
                  <a:pt x="4483265" y="0"/>
                </a:lnTo>
              </a:path>
            </a:pathLst>
          </a:custGeom>
          <a:ln w="10160">
            <a:solidFill>
              <a:srgbClr val="00DB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485903" y="142239"/>
            <a:ext cx="182245" cy="0"/>
          </a:xfrm>
          <a:custGeom>
            <a:avLst/>
            <a:gdLst/>
            <a:ahLst/>
            <a:cxnLst/>
            <a:rect l="l" t="t" r="r" b="b"/>
            <a:pathLst>
              <a:path w="182245">
                <a:moveTo>
                  <a:pt x="0" y="0"/>
                </a:moveTo>
                <a:lnTo>
                  <a:pt x="182097" y="0"/>
                </a:lnTo>
              </a:path>
            </a:pathLst>
          </a:custGeom>
          <a:ln w="10160">
            <a:solidFill>
              <a:srgbClr val="00DB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524001" y="153670"/>
            <a:ext cx="4506595" cy="0"/>
          </a:xfrm>
          <a:custGeom>
            <a:avLst/>
            <a:gdLst/>
            <a:ahLst/>
            <a:cxnLst/>
            <a:rect l="l" t="t" r="r" b="b"/>
            <a:pathLst>
              <a:path w="4506595">
                <a:moveTo>
                  <a:pt x="0" y="0"/>
                </a:moveTo>
                <a:lnTo>
                  <a:pt x="4506128" y="0"/>
                </a:lnTo>
              </a:path>
            </a:pathLst>
          </a:custGeom>
          <a:ln w="5079">
            <a:solidFill>
              <a:srgbClr val="00DA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524001" y="148589"/>
            <a:ext cx="4487545" cy="0"/>
          </a:xfrm>
          <a:custGeom>
            <a:avLst/>
            <a:gdLst/>
            <a:ahLst/>
            <a:cxnLst/>
            <a:rect l="l" t="t" r="r" b="b"/>
            <a:pathLst>
              <a:path w="4487545">
                <a:moveTo>
                  <a:pt x="0" y="0"/>
                </a:moveTo>
                <a:lnTo>
                  <a:pt x="4487443" y="0"/>
                </a:lnTo>
              </a:path>
            </a:pathLst>
          </a:custGeom>
          <a:ln w="5079">
            <a:solidFill>
              <a:srgbClr val="00DA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461853" y="151129"/>
            <a:ext cx="206375" cy="0"/>
          </a:xfrm>
          <a:custGeom>
            <a:avLst/>
            <a:gdLst/>
            <a:ahLst/>
            <a:cxnLst/>
            <a:rect l="l" t="t" r="r" b="b"/>
            <a:pathLst>
              <a:path w="206375">
                <a:moveTo>
                  <a:pt x="0" y="0"/>
                </a:moveTo>
                <a:lnTo>
                  <a:pt x="206148" y="0"/>
                </a:lnTo>
              </a:path>
            </a:pathLst>
          </a:custGeom>
          <a:ln w="10159">
            <a:solidFill>
              <a:srgbClr val="00DA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524000" y="160020"/>
            <a:ext cx="4552950" cy="0"/>
          </a:xfrm>
          <a:custGeom>
            <a:avLst/>
            <a:gdLst/>
            <a:ahLst/>
            <a:cxnLst/>
            <a:rect l="l" t="t" r="r" b="b"/>
            <a:pathLst>
              <a:path w="4552950">
                <a:moveTo>
                  <a:pt x="0" y="0"/>
                </a:moveTo>
                <a:lnTo>
                  <a:pt x="4552605" y="0"/>
                </a:lnTo>
              </a:path>
            </a:pathLst>
          </a:custGeom>
          <a:ln w="10159">
            <a:solidFill>
              <a:srgbClr val="00D9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0437800" y="160020"/>
            <a:ext cx="230504" cy="0"/>
          </a:xfrm>
          <a:custGeom>
            <a:avLst/>
            <a:gdLst/>
            <a:ahLst/>
            <a:cxnLst/>
            <a:rect l="l" t="t" r="r" b="b"/>
            <a:pathLst>
              <a:path w="230504">
                <a:moveTo>
                  <a:pt x="0" y="0"/>
                </a:moveTo>
                <a:lnTo>
                  <a:pt x="230198" y="0"/>
                </a:lnTo>
              </a:path>
            </a:pathLst>
          </a:custGeom>
          <a:ln w="10159">
            <a:solidFill>
              <a:srgbClr val="00D9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524001" y="169545"/>
            <a:ext cx="4589145" cy="0"/>
          </a:xfrm>
          <a:custGeom>
            <a:avLst/>
            <a:gdLst/>
            <a:ahLst/>
            <a:cxnLst/>
            <a:rect l="l" t="t" r="r" b="b"/>
            <a:pathLst>
              <a:path w="4589145">
                <a:moveTo>
                  <a:pt x="0" y="0"/>
                </a:moveTo>
                <a:lnTo>
                  <a:pt x="4588753" y="0"/>
                </a:lnTo>
              </a:path>
            </a:pathLst>
          </a:custGeom>
          <a:ln w="8890">
            <a:solidFill>
              <a:srgbClr val="00D8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413751" y="169545"/>
            <a:ext cx="254635" cy="0"/>
          </a:xfrm>
          <a:custGeom>
            <a:avLst/>
            <a:gdLst/>
            <a:ahLst/>
            <a:cxnLst/>
            <a:rect l="l" t="t" r="r" b="b"/>
            <a:pathLst>
              <a:path w="254634">
                <a:moveTo>
                  <a:pt x="0" y="0"/>
                </a:moveTo>
                <a:lnTo>
                  <a:pt x="254249" y="0"/>
                </a:lnTo>
              </a:path>
            </a:pathLst>
          </a:custGeom>
          <a:ln w="8890">
            <a:solidFill>
              <a:srgbClr val="00D8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524000" y="179070"/>
            <a:ext cx="4630420" cy="0"/>
          </a:xfrm>
          <a:custGeom>
            <a:avLst/>
            <a:gdLst/>
            <a:ahLst/>
            <a:cxnLst/>
            <a:rect l="l" t="t" r="r" b="b"/>
            <a:pathLst>
              <a:path w="4630420">
                <a:moveTo>
                  <a:pt x="0" y="0"/>
                </a:moveTo>
                <a:lnTo>
                  <a:pt x="4630066" y="0"/>
                </a:lnTo>
              </a:path>
            </a:pathLst>
          </a:custGeom>
          <a:ln w="10159">
            <a:solidFill>
              <a:srgbClr val="00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0386264" y="179070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>
                <a:moveTo>
                  <a:pt x="0" y="0"/>
                </a:moveTo>
                <a:lnTo>
                  <a:pt x="281735" y="0"/>
                </a:lnTo>
              </a:path>
            </a:pathLst>
          </a:custGeom>
          <a:ln w="10159">
            <a:solidFill>
              <a:srgbClr val="00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524001" y="187960"/>
            <a:ext cx="4666615" cy="0"/>
          </a:xfrm>
          <a:custGeom>
            <a:avLst/>
            <a:gdLst/>
            <a:ahLst/>
            <a:cxnLst/>
            <a:rect l="l" t="t" r="r" b="b"/>
            <a:pathLst>
              <a:path w="4666615">
                <a:moveTo>
                  <a:pt x="0" y="0"/>
                </a:moveTo>
                <a:lnTo>
                  <a:pt x="4666215" y="0"/>
                </a:lnTo>
              </a:path>
            </a:pathLst>
          </a:custGeom>
          <a:ln w="10160">
            <a:solidFill>
              <a:srgbClr val="00D6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0362213" y="187960"/>
            <a:ext cx="306070" cy="0"/>
          </a:xfrm>
          <a:custGeom>
            <a:avLst/>
            <a:gdLst/>
            <a:ahLst/>
            <a:cxnLst/>
            <a:rect l="l" t="t" r="r" b="b"/>
            <a:pathLst>
              <a:path w="306070">
                <a:moveTo>
                  <a:pt x="0" y="0"/>
                </a:moveTo>
                <a:lnTo>
                  <a:pt x="305786" y="0"/>
                </a:lnTo>
              </a:path>
            </a:pathLst>
          </a:custGeom>
          <a:ln w="10160">
            <a:solidFill>
              <a:srgbClr val="00D6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524000" y="196850"/>
            <a:ext cx="4702810" cy="0"/>
          </a:xfrm>
          <a:custGeom>
            <a:avLst/>
            <a:gdLst/>
            <a:ahLst/>
            <a:cxnLst/>
            <a:rect l="l" t="t" r="r" b="b"/>
            <a:pathLst>
              <a:path w="4702810">
                <a:moveTo>
                  <a:pt x="0" y="0"/>
                </a:moveTo>
                <a:lnTo>
                  <a:pt x="4702364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0338162" y="196850"/>
            <a:ext cx="330200" cy="0"/>
          </a:xfrm>
          <a:custGeom>
            <a:avLst/>
            <a:gdLst/>
            <a:ahLst/>
            <a:cxnLst/>
            <a:rect l="l" t="t" r="r" b="b"/>
            <a:pathLst>
              <a:path w="330200">
                <a:moveTo>
                  <a:pt x="0" y="0"/>
                </a:moveTo>
                <a:lnTo>
                  <a:pt x="329837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524001" y="205740"/>
            <a:ext cx="4739005" cy="0"/>
          </a:xfrm>
          <a:custGeom>
            <a:avLst/>
            <a:gdLst/>
            <a:ahLst/>
            <a:cxnLst/>
            <a:rect l="l" t="t" r="r" b="b"/>
            <a:pathLst>
              <a:path w="4739005">
                <a:moveTo>
                  <a:pt x="0" y="0"/>
                </a:moveTo>
                <a:lnTo>
                  <a:pt x="4738512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0314112" y="205740"/>
            <a:ext cx="354330" cy="0"/>
          </a:xfrm>
          <a:custGeom>
            <a:avLst/>
            <a:gdLst/>
            <a:ahLst/>
            <a:cxnLst/>
            <a:rect l="l" t="t" r="r" b="b"/>
            <a:pathLst>
              <a:path w="354329">
                <a:moveTo>
                  <a:pt x="0" y="0"/>
                </a:moveTo>
                <a:lnTo>
                  <a:pt x="353887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524000" y="215265"/>
            <a:ext cx="4775200" cy="0"/>
          </a:xfrm>
          <a:custGeom>
            <a:avLst/>
            <a:gdLst/>
            <a:ahLst/>
            <a:cxnLst/>
            <a:rect l="l" t="t" r="r" b="b"/>
            <a:pathLst>
              <a:path w="4775200">
                <a:moveTo>
                  <a:pt x="0" y="0"/>
                </a:moveTo>
                <a:lnTo>
                  <a:pt x="4774661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0290061" y="215265"/>
            <a:ext cx="378460" cy="0"/>
          </a:xfrm>
          <a:custGeom>
            <a:avLst/>
            <a:gdLst/>
            <a:ahLst/>
            <a:cxnLst/>
            <a:rect l="l" t="t" r="r" b="b"/>
            <a:pathLst>
              <a:path w="378459">
                <a:moveTo>
                  <a:pt x="0" y="0"/>
                </a:moveTo>
                <a:lnTo>
                  <a:pt x="377938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524001" y="224790"/>
            <a:ext cx="4816475" cy="0"/>
          </a:xfrm>
          <a:custGeom>
            <a:avLst/>
            <a:gdLst/>
            <a:ahLst/>
            <a:cxnLst/>
            <a:rect l="l" t="t" r="r" b="b"/>
            <a:pathLst>
              <a:path w="4816475">
                <a:moveTo>
                  <a:pt x="0" y="0"/>
                </a:moveTo>
                <a:lnTo>
                  <a:pt x="4815974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0271284" y="226059"/>
            <a:ext cx="396875" cy="0"/>
          </a:xfrm>
          <a:custGeom>
            <a:avLst/>
            <a:gdLst/>
            <a:ahLst/>
            <a:cxnLst/>
            <a:rect l="l" t="t" r="r" b="b"/>
            <a:pathLst>
              <a:path w="396875">
                <a:moveTo>
                  <a:pt x="0" y="0"/>
                </a:moveTo>
                <a:lnTo>
                  <a:pt x="396716" y="0"/>
                </a:lnTo>
              </a:path>
            </a:pathLst>
          </a:custGeom>
          <a:ln w="762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0286626" y="220979"/>
            <a:ext cx="381635" cy="0"/>
          </a:xfrm>
          <a:custGeom>
            <a:avLst/>
            <a:gdLst/>
            <a:ahLst/>
            <a:cxnLst/>
            <a:rect l="l" t="t" r="r" b="b"/>
            <a:pathLst>
              <a:path w="381634">
                <a:moveTo>
                  <a:pt x="0" y="0"/>
                </a:moveTo>
                <a:lnTo>
                  <a:pt x="381374" y="0"/>
                </a:lnTo>
              </a:path>
            </a:pathLst>
          </a:custGeom>
          <a:ln w="3175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524000" y="233679"/>
            <a:ext cx="4852670" cy="0"/>
          </a:xfrm>
          <a:custGeom>
            <a:avLst/>
            <a:gdLst/>
            <a:ahLst/>
            <a:cxnLst/>
            <a:rect l="l" t="t" r="r" b="b"/>
            <a:pathLst>
              <a:path w="4852670">
                <a:moveTo>
                  <a:pt x="0" y="0"/>
                </a:moveTo>
                <a:lnTo>
                  <a:pt x="4852123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0231596" y="233679"/>
            <a:ext cx="436880" cy="0"/>
          </a:xfrm>
          <a:custGeom>
            <a:avLst/>
            <a:gdLst/>
            <a:ahLst/>
            <a:cxnLst/>
            <a:rect l="l" t="t" r="r" b="b"/>
            <a:pathLst>
              <a:path w="436879">
                <a:moveTo>
                  <a:pt x="0" y="0"/>
                </a:moveTo>
                <a:lnTo>
                  <a:pt x="436403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524001" y="242570"/>
            <a:ext cx="4888865" cy="0"/>
          </a:xfrm>
          <a:custGeom>
            <a:avLst/>
            <a:gdLst/>
            <a:ahLst/>
            <a:cxnLst/>
            <a:rect l="l" t="t" r="r" b="b"/>
            <a:pathLst>
              <a:path w="4888865">
                <a:moveTo>
                  <a:pt x="0" y="0"/>
                </a:moveTo>
                <a:lnTo>
                  <a:pt x="4888272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0203815" y="242570"/>
            <a:ext cx="464184" cy="0"/>
          </a:xfrm>
          <a:custGeom>
            <a:avLst/>
            <a:gdLst/>
            <a:ahLst/>
            <a:cxnLst/>
            <a:rect l="l" t="t" r="r" b="b"/>
            <a:pathLst>
              <a:path w="464184">
                <a:moveTo>
                  <a:pt x="0" y="0"/>
                </a:moveTo>
                <a:lnTo>
                  <a:pt x="464184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524001" y="251459"/>
            <a:ext cx="4924425" cy="0"/>
          </a:xfrm>
          <a:custGeom>
            <a:avLst/>
            <a:gdLst/>
            <a:ahLst/>
            <a:cxnLst/>
            <a:rect l="l" t="t" r="r" b="b"/>
            <a:pathLst>
              <a:path w="4924425">
                <a:moveTo>
                  <a:pt x="0" y="0"/>
                </a:moveTo>
                <a:lnTo>
                  <a:pt x="492442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0176034" y="251459"/>
            <a:ext cx="492125" cy="0"/>
          </a:xfrm>
          <a:custGeom>
            <a:avLst/>
            <a:gdLst/>
            <a:ahLst/>
            <a:cxnLst/>
            <a:rect l="l" t="t" r="r" b="b"/>
            <a:pathLst>
              <a:path w="492125">
                <a:moveTo>
                  <a:pt x="0" y="0"/>
                </a:moveTo>
                <a:lnTo>
                  <a:pt x="491966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524000" y="260984"/>
            <a:ext cx="4960620" cy="0"/>
          </a:xfrm>
          <a:custGeom>
            <a:avLst/>
            <a:gdLst/>
            <a:ahLst/>
            <a:cxnLst/>
            <a:rect l="l" t="t" r="r" b="b"/>
            <a:pathLst>
              <a:path w="4960620">
                <a:moveTo>
                  <a:pt x="0" y="0"/>
                </a:moveTo>
                <a:lnTo>
                  <a:pt x="4960569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0148253" y="260984"/>
            <a:ext cx="520065" cy="0"/>
          </a:xfrm>
          <a:custGeom>
            <a:avLst/>
            <a:gdLst/>
            <a:ahLst/>
            <a:cxnLst/>
            <a:rect l="l" t="t" r="r" b="b"/>
            <a:pathLst>
              <a:path w="520065">
                <a:moveTo>
                  <a:pt x="0" y="0"/>
                </a:moveTo>
                <a:lnTo>
                  <a:pt x="519747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524001" y="270509"/>
            <a:ext cx="5001895" cy="0"/>
          </a:xfrm>
          <a:custGeom>
            <a:avLst/>
            <a:gdLst/>
            <a:ahLst/>
            <a:cxnLst/>
            <a:rect l="l" t="t" r="r" b="b"/>
            <a:pathLst>
              <a:path w="5001895">
                <a:moveTo>
                  <a:pt x="0" y="0"/>
                </a:moveTo>
                <a:lnTo>
                  <a:pt x="5001882" y="0"/>
                </a:lnTo>
              </a:path>
            </a:pathLst>
          </a:custGeom>
          <a:ln w="10160">
            <a:solidFill>
              <a:srgbClr val="00CD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0116503" y="270509"/>
            <a:ext cx="551815" cy="0"/>
          </a:xfrm>
          <a:custGeom>
            <a:avLst/>
            <a:gdLst/>
            <a:ahLst/>
            <a:cxnLst/>
            <a:rect l="l" t="t" r="r" b="b"/>
            <a:pathLst>
              <a:path w="551815">
                <a:moveTo>
                  <a:pt x="0" y="0"/>
                </a:moveTo>
                <a:lnTo>
                  <a:pt x="551497" y="0"/>
                </a:lnTo>
              </a:path>
            </a:pathLst>
          </a:custGeom>
          <a:ln w="10160">
            <a:solidFill>
              <a:srgbClr val="00CD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524000" y="279400"/>
            <a:ext cx="5038090" cy="0"/>
          </a:xfrm>
          <a:custGeom>
            <a:avLst/>
            <a:gdLst/>
            <a:ahLst/>
            <a:cxnLst/>
            <a:rect l="l" t="t" r="r" b="b"/>
            <a:pathLst>
              <a:path w="5038090">
                <a:moveTo>
                  <a:pt x="0" y="0"/>
                </a:moveTo>
                <a:lnTo>
                  <a:pt x="5038031" y="0"/>
                </a:lnTo>
              </a:path>
            </a:pathLst>
          </a:custGeom>
          <a:ln w="10159">
            <a:solidFill>
              <a:srgbClr val="00CC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0088722" y="279400"/>
            <a:ext cx="579755" cy="0"/>
          </a:xfrm>
          <a:custGeom>
            <a:avLst/>
            <a:gdLst/>
            <a:ahLst/>
            <a:cxnLst/>
            <a:rect l="l" t="t" r="r" b="b"/>
            <a:pathLst>
              <a:path w="579754">
                <a:moveTo>
                  <a:pt x="0" y="0"/>
                </a:moveTo>
                <a:lnTo>
                  <a:pt x="579278" y="0"/>
                </a:lnTo>
              </a:path>
            </a:pathLst>
          </a:custGeom>
          <a:ln w="10159">
            <a:solidFill>
              <a:srgbClr val="00CC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524001" y="288290"/>
            <a:ext cx="5074285" cy="0"/>
          </a:xfrm>
          <a:custGeom>
            <a:avLst/>
            <a:gdLst/>
            <a:ahLst/>
            <a:cxnLst/>
            <a:rect l="l" t="t" r="r" b="b"/>
            <a:pathLst>
              <a:path w="5074285">
                <a:moveTo>
                  <a:pt x="0" y="0"/>
                </a:moveTo>
                <a:lnTo>
                  <a:pt x="5074179" y="0"/>
                </a:lnTo>
              </a:path>
            </a:pathLst>
          </a:custGeom>
          <a:ln w="10160">
            <a:solidFill>
              <a:srgbClr val="00CC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0060940" y="288290"/>
            <a:ext cx="607060" cy="0"/>
          </a:xfrm>
          <a:custGeom>
            <a:avLst/>
            <a:gdLst/>
            <a:ahLst/>
            <a:cxnLst/>
            <a:rect l="l" t="t" r="r" b="b"/>
            <a:pathLst>
              <a:path w="607059">
                <a:moveTo>
                  <a:pt x="0" y="0"/>
                </a:moveTo>
                <a:lnTo>
                  <a:pt x="607060" y="0"/>
                </a:lnTo>
              </a:path>
            </a:pathLst>
          </a:custGeom>
          <a:ln w="10160">
            <a:solidFill>
              <a:srgbClr val="00CC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524000" y="297179"/>
            <a:ext cx="5110480" cy="0"/>
          </a:xfrm>
          <a:custGeom>
            <a:avLst/>
            <a:gdLst/>
            <a:ahLst/>
            <a:cxnLst/>
            <a:rect l="l" t="t" r="r" b="b"/>
            <a:pathLst>
              <a:path w="5110480">
                <a:moveTo>
                  <a:pt x="0" y="0"/>
                </a:moveTo>
                <a:lnTo>
                  <a:pt x="5110328" y="0"/>
                </a:lnTo>
              </a:path>
            </a:pathLst>
          </a:custGeom>
          <a:ln w="10159">
            <a:solidFill>
              <a:srgbClr val="00CA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0033158" y="297179"/>
            <a:ext cx="635000" cy="0"/>
          </a:xfrm>
          <a:custGeom>
            <a:avLst/>
            <a:gdLst/>
            <a:ahLst/>
            <a:cxnLst/>
            <a:rect l="l" t="t" r="r" b="b"/>
            <a:pathLst>
              <a:path w="635000">
                <a:moveTo>
                  <a:pt x="0" y="0"/>
                </a:moveTo>
                <a:lnTo>
                  <a:pt x="634841" y="0"/>
                </a:lnTo>
              </a:path>
            </a:pathLst>
          </a:custGeom>
          <a:ln w="10159">
            <a:solidFill>
              <a:srgbClr val="00CA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524001" y="306704"/>
            <a:ext cx="5146675" cy="0"/>
          </a:xfrm>
          <a:custGeom>
            <a:avLst/>
            <a:gdLst/>
            <a:ahLst/>
            <a:cxnLst/>
            <a:rect l="l" t="t" r="r" b="b"/>
            <a:pathLst>
              <a:path w="5146675">
                <a:moveTo>
                  <a:pt x="0" y="0"/>
                </a:moveTo>
                <a:lnTo>
                  <a:pt x="5146477" y="0"/>
                </a:lnTo>
              </a:path>
            </a:pathLst>
          </a:custGeom>
          <a:ln w="8890">
            <a:solidFill>
              <a:srgbClr val="00C9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0015856" y="307340"/>
            <a:ext cx="652145" cy="0"/>
          </a:xfrm>
          <a:custGeom>
            <a:avLst/>
            <a:gdLst/>
            <a:ahLst/>
            <a:cxnLst/>
            <a:rect l="l" t="t" r="r" b="b"/>
            <a:pathLst>
              <a:path w="652145">
                <a:moveTo>
                  <a:pt x="0" y="0"/>
                </a:moveTo>
                <a:lnTo>
                  <a:pt x="652145" y="0"/>
                </a:lnTo>
              </a:path>
            </a:pathLst>
          </a:custGeom>
          <a:ln w="7620">
            <a:solidFill>
              <a:srgbClr val="00C9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0031175" y="302895"/>
            <a:ext cx="636905" cy="0"/>
          </a:xfrm>
          <a:custGeom>
            <a:avLst/>
            <a:gdLst/>
            <a:ahLst/>
            <a:cxnLst/>
            <a:rect l="l" t="t" r="r" b="b"/>
            <a:pathLst>
              <a:path w="636904">
                <a:moveTo>
                  <a:pt x="0" y="0"/>
                </a:moveTo>
                <a:lnTo>
                  <a:pt x="636825" y="0"/>
                </a:lnTo>
              </a:path>
            </a:pathLst>
          </a:custGeom>
          <a:ln w="3175">
            <a:solidFill>
              <a:srgbClr val="00C9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524000" y="316229"/>
            <a:ext cx="2352040" cy="0"/>
          </a:xfrm>
          <a:custGeom>
            <a:avLst/>
            <a:gdLst/>
            <a:ahLst/>
            <a:cxnLst/>
            <a:rect l="l" t="t" r="r" b="b"/>
            <a:pathLst>
              <a:path w="2352040">
                <a:moveTo>
                  <a:pt x="0" y="0"/>
                </a:moveTo>
                <a:lnTo>
                  <a:pt x="2352040" y="0"/>
                </a:lnTo>
              </a:path>
            </a:pathLst>
          </a:custGeom>
          <a:ln w="10159">
            <a:solidFill>
              <a:srgbClr val="00C8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348479" y="316229"/>
            <a:ext cx="2363470" cy="0"/>
          </a:xfrm>
          <a:custGeom>
            <a:avLst/>
            <a:gdLst/>
            <a:ahLst/>
            <a:cxnLst/>
            <a:rect l="l" t="t" r="r" b="b"/>
            <a:pathLst>
              <a:path w="2363470">
                <a:moveTo>
                  <a:pt x="0" y="0"/>
                </a:moveTo>
                <a:lnTo>
                  <a:pt x="2363310" y="0"/>
                </a:lnTo>
              </a:path>
            </a:pathLst>
          </a:custGeom>
          <a:ln w="10159">
            <a:solidFill>
              <a:srgbClr val="00C8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9966959" y="316229"/>
            <a:ext cx="701040" cy="0"/>
          </a:xfrm>
          <a:custGeom>
            <a:avLst/>
            <a:gdLst/>
            <a:ahLst/>
            <a:cxnLst/>
            <a:rect l="l" t="t" r="r" b="b"/>
            <a:pathLst>
              <a:path w="701040">
                <a:moveTo>
                  <a:pt x="0" y="0"/>
                </a:moveTo>
                <a:lnTo>
                  <a:pt x="701039" y="0"/>
                </a:lnTo>
              </a:path>
            </a:pathLst>
          </a:custGeom>
          <a:ln w="10159">
            <a:solidFill>
              <a:srgbClr val="00C8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524001" y="325120"/>
            <a:ext cx="2197735" cy="0"/>
          </a:xfrm>
          <a:custGeom>
            <a:avLst/>
            <a:gdLst/>
            <a:ahLst/>
            <a:cxnLst/>
            <a:rect l="l" t="t" r="r" b="b"/>
            <a:pathLst>
              <a:path w="2197735">
                <a:moveTo>
                  <a:pt x="0" y="0"/>
                </a:moveTo>
                <a:lnTo>
                  <a:pt x="2197166" y="0"/>
                </a:lnTo>
              </a:path>
            </a:pathLst>
          </a:custGeom>
          <a:ln w="10159">
            <a:solidFill>
              <a:srgbClr val="00C7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490061" y="325120"/>
            <a:ext cx="2258060" cy="0"/>
          </a:xfrm>
          <a:custGeom>
            <a:avLst/>
            <a:gdLst/>
            <a:ahLst/>
            <a:cxnLst/>
            <a:rect l="l" t="t" r="r" b="b"/>
            <a:pathLst>
              <a:path w="2258060">
                <a:moveTo>
                  <a:pt x="0" y="0"/>
                </a:moveTo>
                <a:lnTo>
                  <a:pt x="2257877" y="0"/>
                </a:lnTo>
              </a:path>
            </a:pathLst>
          </a:custGeom>
          <a:ln w="10159">
            <a:solidFill>
              <a:srgbClr val="00C7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9935845" y="325120"/>
            <a:ext cx="732155" cy="0"/>
          </a:xfrm>
          <a:custGeom>
            <a:avLst/>
            <a:gdLst/>
            <a:ahLst/>
            <a:cxnLst/>
            <a:rect l="l" t="t" r="r" b="b"/>
            <a:pathLst>
              <a:path w="732154">
                <a:moveTo>
                  <a:pt x="0" y="0"/>
                </a:moveTo>
                <a:lnTo>
                  <a:pt x="732154" y="0"/>
                </a:lnTo>
              </a:path>
            </a:pathLst>
          </a:custGeom>
          <a:ln w="10159">
            <a:solidFill>
              <a:srgbClr val="00C7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524000" y="337184"/>
            <a:ext cx="1918970" cy="0"/>
          </a:xfrm>
          <a:custGeom>
            <a:avLst/>
            <a:gdLst/>
            <a:ahLst/>
            <a:cxnLst/>
            <a:rect l="l" t="t" r="r" b="b"/>
            <a:pathLst>
              <a:path w="1918970">
                <a:moveTo>
                  <a:pt x="0" y="0"/>
                </a:moveTo>
                <a:lnTo>
                  <a:pt x="1918638" y="0"/>
                </a:lnTo>
              </a:path>
            </a:pathLst>
          </a:custGeom>
          <a:ln w="3809">
            <a:solidFill>
              <a:srgbClr val="00C6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524000" y="332104"/>
            <a:ext cx="1987550" cy="0"/>
          </a:xfrm>
          <a:custGeom>
            <a:avLst/>
            <a:gdLst/>
            <a:ahLst/>
            <a:cxnLst/>
            <a:rect l="l" t="t" r="r" b="b"/>
            <a:pathLst>
              <a:path w="1987550">
                <a:moveTo>
                  <a:pt x="0" y="0"/>
                </a:moveTo>
                <a:lnTo>
                  <a:pt x="1986981" y="0"/>
                </a:lnTo>
              </a:path>
            </a:pathLst>
          </a:custGeom>
          <a:ln w="6350">
            <a:solidFill>
              <a:srgbClr val="00C6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631642" y="334009"/>
            <a:ext cx="2152650" cy="0"/>
          </a:xfrm>
          <a:custGeom>
            <a:avLst/>
            <a:gdLst/>
            <a:ahLst/>
            <a:cxnLst/>
            <a:rect l="l" t="t" r="r" b="b"/>
            <a:pathLst>
              <a:path w="2152650">
                <a:moveTo>
                  <a:pt x="0" y="0"/>
                </a:moveTo>
                <a:lnTo>
                  <a:pt x="2152444" y="0"/>
                </a:lnTo>
              </a:path>
            </a:pathLst>
          </a:custGeom>
          <a:ln w="10160">
            <a:solidFill>
              <a:srgbClr val="00C6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915842" y="335915"/>
            <a:ext cx="745490" cy="0"/>
          </a:xfrm>
          <a:custGeom>
            <a:avLst/>
            <a:gdLst/>
            <a:ahLst/>
            <a:cxnLst/>
            <a:rect l="l" t="t" r="r" b="b"/>
            <a:pathLst>
              <a:path w="745490">
                <a:moveTo>
                  <a:pt x="0" y="0"/>
                </a:moveTo>
                <a:lnTo>
                  <a:pt x="744923" y="0"/>
                </a:lnTo>
              </a:path>
            </a:pathLst>
          </a:custGeom>
          <a:ln w="6350">
            <a:solidFill>
              <a:srgbClr val="00C6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933623" y="330834"/>
            <a:ext cx="734695" cy="0"/>
          </a:xfrm>
          <a:custGeom>
            <a:avLst/>
            <a:gdLst/>
            <a:ahLst/>
            <a:cxnLst/>
            <a:rect l="l" t="t" r="r" b="b"/>
            <a:pathLst>
              <a:path w="734695">
                <a:moveTo>
                  <a:pt x="0" y="0"/>
                </a:moveTo>
                <a:lnTo>
                  <a:pt x="734377" y="0"/>
                </a:lnTo>
              </a:path>
            </a:pathLst>
          </a:custGeom>
          <a:ln w="3809">
            <a:solidFill>
              <a:srgbClr val="00C6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524001" y="339090"/>
            <a:ext cx="9128125" cy="8890"/>
          </a:xfrm>
          <a:custGeom>
            <a:avLst/>
            <a:gdLst/>
            <a:ahLst/>
            <a:cxnLst/>
            <a:rect l="l" t="t" r="r" b="b"/>
            <a:pathLst>
              <a:path w="9128125" h="8889">
                <a:moveTo>
                  <a:pt x="1905606" y="0"/>
                </a:moveTo>
                <a:lnTo>
                  <a:pt x="0" y="0"/>
                </a:lnTo>
                <a:lnTo>
                  <a:pt x="0" y="8889"/>
                </a:lnTo>
                <a:lnTo>
                  <a:pt x="1844790" y="8889"/>
                </a:lnTo>
                <a:lnTo>
                  <a:pt x="1905606" y="0"/>
                </a:lnTo>
                <a:close/>
              </a:path>
              <a:path w="9128125" h="8889">
                <a:moveTo>
                  <a:pt x="5260087" y="0"/>
                </a:moveTo>
                <a:lnTo>
                  <a:pt x="3269450" y="0"/>
                </a:lnTo>
                <a:lnTo>
                  <a:pt x="3370579" y="6350"/>
                </a:lnTo>
                <a:lnTo>
                  <a:pt x="3393006" y="8889"/>
                </a:lnTo>
                <a:lnTo>
                  <a:pt x="5300834" y="8889"/>
                </a:lnTo>
                <a:lnTo>
                  <a:pt x="5275580" y="3809"/>
                </a:lnTo>
                <a:lnTo>
                  <a:pt x="5260087" y="0"/>
                </a:lnTo>
                <a:close/>
              </a:path>
              <a:path w="9128125" h="8889">
                <a:moveTo>
                  <a:pt x="9127807" y="0"/>
                </a:moveTo>
                <a:lnTo>
                  <a:pt x="8380729" y="0"/>
                </a:lnTo>
                <a:lnTo>
                  <a:pt x="8349615" y="8889"/>
                </a:lnTo>
                <a:lnTo>
                  <a:pt x="9102725" y="8889"/>
                </a:lnTo>
                <a:lnTo>
                  <a:pt x="9127807" y="0"/>
                </a:lnTo>
                <a:close/>
              </a:path>
            </a:pathLst>
          </a:custGeom>
          <a:solidFill>
            <a:srgbClr val="00C5DF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524000" y="352425"/>
            <a:ext cx="1845310" cy="0"/>
          </a:xfrm>
          <a:custGeom>
            <a:avLst/>
            <a:gdLst/>
            <a:ahLst/>
            <a:cxnLst/>
            <a:rect l="l" t="t" r="r" b="b"/>
            <a:pathLst>
              <a:path w="1845310">
                <a:moveTo>
                  <a:pt x="0" y="0"/>
                </a:moveTo>
                <a:lnTo>
                  <a:pt x="1844790" y="0"/>
                </a:lnTo>
              </a:path>
            </a:pathLst>
          </a:custGeom>
          <a:ln w="8890">
            <a:solidFill>
              <a:srgbClr val="00C4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917007" y="352425"/>
            <a:ext cx="1952625" cy="0"/>
          </a:xfrm>
          <a:custGeom>
            <a:avLst/>
            <a:gdLst/>
            <a:ahLst/>
            <a:cxnLst/>
            <a:rect l="l" t="t" r="r" b="b"/>
            <a:pathLst>
              <a:path w="1952625">
                <a:moveTo>
                  <a:pt x="0" y="0"/>
                </a:moveTo>
                <a:lnTo>
                  <a:pt x="1952023" y="0"/>
                </a:lnTo>
              </a:path>
            </a:pathLst>
          </a:custGeom>
          <a:ln w="8890">
            <a:solidFill>
              <a:srgbClr val="00C4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842501" y="352425"/>
            <a:ext cx="784225" cy="0"/>
          </a:xfrm>
          <a:custGeom>
            <a:avLst/>
            <a:gdLst/>
            <a:ahLst/>
            <a:cxnLst/>
            <a:rect l="l" t="t" r="r" b="b"/>
            <a:pathLst>
              <a:path w="784225">
                <a:moveTo>
                  <a:pt x="0" y="0"/>
                </a:moveTo>
                <a:lnTo>
                  <a:pt x="784225" y="0"/>
                </a:lnTo>
              </a:path>
            </a:pathLst>
          </a:custGeom>
          <a:ln w="8890">
            <a:solidFill>
              <a:srgbClr val="00C4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524000" y="361950"/>
            <a:ext cx="1784350" cy="0"/>
          </a:xfrm>
          <a:custGeom>
            <a:avLst/>
            <a:gdLst/>
            <a:ahLst/>
            <a:cxnLst/>
            <a:rect l="l" t="t" r="r" b="b"/>
            <a:pathLst>
              <a:path w="1784350">
                <a:moveTo>
                  <a:pt x="0" y="0"/>
                </a:moveTo>
                <a:lnTo>
                  <a:pt x="1783974" y="0"/>
                </a:lnTo>
              </a:path>
            </a:pathLst>
          </a:custGeom>
          <a:ln w="10159">
            <a:solidFill>
              <a:srgbClr val="00C3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995501" y="361950"/>
            <a:ext cx="1924050" cy="0"/>
          </a:xfrm>
          <a:custGeom>
            <a:avLst/>
            <a:gdLst/>
            <a:ahLst/>
            <a:cxnLst/>
            <a:rect l="l" t="t" r="r" b="b"/>
            <a:pathLst>
              <a:path w="1924050">
                <a:moveTo>
                  <a:pt x="0" y="0"/>
                </a:moveTo>
                <a:lnTo>
                  <a:pt x="1924039" y="0"/>
                </a:lnTo>
              </a:path>
            </a:pathLst>
          </a:custGeom>
          <a:ln w="10159">
            <a:solidFill>
              <a:srgbClr val="00C3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809162" y="366395"/>
            <a:ext cx="765810" cy="0"/>
          </a:xfrm>
          <a:custGeom>
            <a:avLst/>
            <a:gdLst/>
            <a:ahLst/>
            <a:cxnLst/>
            <a:rect l="l" t="t" r="r" b="b"/>
            <a:pathLst>
              <a:path w="765809">
                <a:moveTo>
                  <a:pt x="0" y="0"/>
                </a:moveTo>
                <a:lnTo>
                  <a:pt x="765238" y="0"/>
                </a:lnTo>
              </a:path>
            </a:pathLst>
          </a:custGeom>
          <a:ln w="3175">
            <a:solidFill>
              <a:srgbClr val="00C3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826943" y="361315"/>
            <a:ext cx="762635" cy="0"/>
          </a:xfrm>
          <a:custGeom>
            <a:avLst/>
            <a:gdLst/>
            <a:ahLst/>
            <a:cxnLst/>
            <a:rect l="l" t="t" r="r" b="b"/>
            <a:pathLst>
              <a:path w="762634">
                <a:moveTo>
                  <a:pt x="0" y="0"/>
                </a:moveTo>
                <a:lnTo>
                  <a:pt x="762158" y="0"/>
                </a:lnTo>
              </a:path>
            </a:pathLst>
          </a:custGeom>
          <a:ln w="8889">
            <a:solidFill>
              <a:srgbClr val="00C3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524001" y="370840"/>
            <a:ext cx="1723389" cy="0"/>
          </a:xfrm>
          <a:custGeom>
            <a:avLst/>
            <a:gdLst/>
            <a:ahLst/>
            <a:cxnLst/>
            <a:rect l="l" t="t" r="r" b="b"/>
            <a:pathLst>
              <a:path w="1723389">
                <a:moveTo>
                  <a:pt x="0" y="0"/>
                </a:moveTo>
                <a:lnTo>
                  <a:pt x="1723159" y="0"/>
                </a:lnTo>
              </a:path>
            </a:pathLst>
          </a:custGeom>
          <a:ln w="10160">
            <a:solidFill>
              <a:srgbClr val="00C2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073995" y="370840"/>
            <a:ext cx="1889760" cy="0"/>
          </a:xfrm>
          <a:custGeom>
            <a:avLst/>
            <a:gdLst/>
            <a:ahLst/>
            <a:cxnLst/>
            <a:rect l="l" t="t" r="r" b="b"/>
            <a:pathLst>
              <a:path w="1889760">
                <a:moveTo>
                  <a:pt x="0" y="0"/>
                </a:moveTo>
                <a:lnTo>
                  <a:pt x="1889741" y="0"/>
                </a:lnTo>
              </a:path>
            </a:pathLst>
          </a:custGeom>
          <a:ln w="10160">
            <a:solidFill>
              <a:srgbClr val="00C2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9775826" y="370840"/>
            <a:ext cx="800735" cy="0"/>
          </a:xfrm>
          <a:custGeom>
            <a:avLst/>
            <a:gdLst/>
            <a:ahLst/>
            <a:cxnLst/>
            <a:rect l="l" t="t" r="r" b="b"/>
            <a:pathLst>
              <a:path w="800734">
                <a:moveTo>
                  <a:pt x="0" y="0"/>
                </a:moveTo>
                <a:lnTo>
                  <a:pt x="800735" y="0"/>
                </a:lnTo>
              </a:path>
            </a:pathLst>
          </a:custGeom>
          <a:ln w="10160">
            <a:solidFill>
              <a:srgbClr val="00C2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524000" y="379729"/>
            <a:ext cx="1662430" cy="0"/>
          </a:xfrm>
          <a:custGeom>
            <a:avLst/>
            <a:gdLst/>
            <a:ahLst/>
            <a:cxnLst/>
            <a:rect l="l" t="t" r="r" b="b"/>
            <a:pathLst>
              <a:path w="1662430">
                <a:moveTo>
                  <a:pt x="0" y="0"/>
                </a:moveTo>
                <a:lnTo>
                  <a:pt x="1662343" y="0"/>
                </a:lnTo>
              </a:path>
            </a:pathLst>
          </a:custGeom>
          <a:ln w="10160">
            <a:solidFill>
              <a:srgbClr val="00C1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152489" y="379729"/>
            <a:ext cx="1855470" cy="0"/>
          </a:xfrm>
          <a:custGeom>
            <a:avLst/>
            <a:gdLst/>
            <a:ahLst/>
            <a:cxnLst/>
            <a:rect l="l" t="t" r="r" b="b"/>
            <a:pathLst>
              <a:path w="1855470">
                <a:moveTo>
                  <a:pt x="0" y="0"/>
                </a:moveTo>
                <a:lnTo>
                  <a:pt x="1855443" y="0"/>
                </a:lnTo>
              </a:path>
            </a:pathLst>
          </a:custGeom>
          <a:ln w="10160">
            <a:solidFill>
              <a:srgbClr val="00C1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9744710" y="379729"/>
            <a:ext cx="802005" cy="0"/>
          </a:xfrm>
          <a:custGeom>
            <a:avLst/>
            <a:gdLst/>
            <a:ahLst/>
            <a:cxnLst/>
            <a:rect l="l" t="t" r="r" b="b"/>
            <a:pathLst>
              <a:path w="802004">
                <a:moveTo>
                  <a:pt x="0" y="0"/>
                </a:moveTo>
                <a:lnTo>
                  <a:pt x="801624" y="0"/>
                </a:lnTo>
              </a:path>
            </a:pathLst>
          </a:custGeom>
          <a:ln w="10160">
            <a:solidFill>
              <a:srgbClr val="00C1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524000" y="392429"/>
            <a:ext cx="1544320" cy="0"/>
          </a:xfrm>
          <a:custGeom>
            <a:avLst/>
            <a:gdLst/>
            <a:ahLst/>
            <a:cxnLst/>
            <a:rect l="l" t="t" r="r" b="b"/>
            <a:pathLst>
              <a:path w="1544320">
                <a:moveTo>
                  <a:pt x="0" y="0"/>
                </a:moveTo>
                <a:lnTo>
                  <a:pt x="1543982" y="0"/>
                </a:lnTo>
              </a:path>
            </a:pathLst>
          </a:custGeom>
          <a:ln w="3175">
            <a:solidFill>
              <a:srgbClr val="00C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524001" y="387984"/>
            <a:ext cx="1571625" cy="0"/>
          </a:xfrm>
          <a:custGeom>
            <a:avLst/>
            <a:gdLst/>
            <a:ahLst/>
            <a:cxnLst/>
            <a:rect l="l" t="t" r="r" b="b"/>
            <a:pathLst>
              <a:path w="1571625">
                <a:moveTo>
                  <a:pt x="0" y="0"/>
                </a:moveTo>
                <a:lnTo>
                  <a:pt x="1571119" y="0"/>
                </a:lnTo>
              </a:path>
            </a:pathLst>
          </a:custGeom>
          <a:ln w="6350">
            <a:solidFill>
              <a:srgbClr val="00C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242198" y="389254"/>
            <a:ext cx="1810385" cy="0"/>
          </a:xfrm>
          <a:custGeom>
            <a:avLst/>
            <a:gdLst/>
            <a:ahLst/>
            <a:cxnLst/>
            <a:rect l="l" t="t" r="r" b="b"/>
            <a:pathLst>
              <a:path w="1810385">
                <a:moveTo>
                  <a:pt x="0" y="0"/>
                </a:moveTo>
                <a:lnTo>
                  <a:pt x="1809931" y="0"/>
                </a:lnTo>
              </a:path>
            </a:pathLst>
          </a:custGeom>
          <a:ln w="8889">
            <a:solidFill>
              <a:srgbClr val="00C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9706966" y="389254"/>
            <a:ext cx="805180" cy="0"/>
          </a:xfrm>
          <a:custGeom>
            <a:avLst/>
            <a:gdLst/>
            <a:ahLst/>
            <a:cxnLst/>
            <a:rect l="l" t="t" r="r" b="b"/>
            <a:pathLst>
              <a:path w="805179">
                <a:moveTo>
                  <a:pt x="0" y="0"/>
                </a:moveTo>
                <a:lnTo>
                  <a:pt x="804823" y="0"/>
                </a:lnTo>
              </a:path>
            </a:pathLst>
          </a:custGeom>
          <a:ln w="8889">
            <a:solidFill>
              <a:srgbClr val="00C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524001" y="398145"/>
            <a:ext cx="1538605" cy="0"/>
          </a:xfrm>
          <a:custGeom>
            <a:avLst/>
            <a:gdLst/>
            <a:ahLst/>
            <a:cxnLst/>
            <a:rect l="l" t="t" r="r" b="b"/>
            <a:pathLst>
              <a:path w="1538605">
                <a:moveTo>
                  <a:pt x="0" y="0"/>
                </a:moveTo>
                <a:lnTo>
                  <a:pt x="1538565" y="0"/>
                </a:lnTo>
              </a:path>
            </a:pathLst>
          </a:custGeom>
          <a:ln w="8889">
            <a:solidFill>
              <a:srgbClr val="00BF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320692" y="398145"/>
            <a:ext cx="1776095" cy="0"/>
          </a:xfrm>
          <a:custGeom>
            <a:avLst/>
            <a:gdLst/>
            <a:ahLst/>
            <a:cxnLst/>
            <a:rect l="l" t="t" r="r" b="b"/>
            <a:pathLst>
              <a:path w="1776095">
                <a:moveTo>
                  <a:pt x="0" y="0"/>
                </a:moveTo>
                <a:lnTo>
                  <a:pt x="1775633" y="0"/>
                </a:lnTo>
              </a:path>
            </a:pathLst>
          </a:custGeom>
          <a:ln w="8889">
            <a:solidFill>
              <a:srgbClr val="00BF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9669222" y="398145"/>
            <a:ext cx="812800" cy="0"/>
          </a:xfrm>
          <a:custGeom>
            <a:avLst/>
            <a:gdLst/>
            <a:ahLst/>
            <a:cxnLst/>
            <a:rect l="l" t="t" r="r" b="b"/>
            <a:pathLst>
              <a:path w="812800">
                <a:moveTo>
                  <a:pt x="0" y="0"/>
                </a:moveTo>
                <a:lnTo>
                  <a:pt x="812341" y="0"/>
                </a:lnTo>
              </a:path>
            </a:pathLst>
          </a:custGeom>
          <a:ln w="8889">
            <a:solidFill>
              <a:srgbClr val="00BF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524000" y="407669"/>
            <a:ext cx="1501140" cy="0"/>
          </a:xfrm>
          <a:custGeom>
            <a:avLst/>
            <a:gdLst/>
            <a:ahLst/>
            <a:cxnLst/>
            <a:rect l="l" t="t" r="r" b="b"/>
            <a:pathLst>
              <a:path w="1501140">
                <a:moveTo>
                  <a:pt x="0" y="0"/>
                </a:moveTo>
                <a:lnTo>
                  <a:pt x="1500643" y="0"/>
                </a:lnTo>
              </a:path>
            </a:pathLst>
          </a:custGeom>
          <a:ln w="10160">
            <a:solidFill>
              <a:srgbClr val="00BE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399186" y="407669"/>
            <a:ext cx="1748155" cy="0"/>
          </a:xfrm>
          <a:custGeom>
            <a:avLst/>
            <a:gdLst/>
            <a:ahLst/>
            <a:cxnLst/>
            <a:rect l="l" t="t" r="r" b="b"/>
            <a:pathLst>
              <a:path w="1748154">
                <a:moveTo>
                  <a:pt x="0" y="0"/>
                </a:moveTo>
                <a:lnTo>
                  <a:pt x="1747648" y="0"/>
                </a:lnTo>
              </a:path>
            </a:pathLst>
          </a:custGeom>
          <a:ln w="10160">
            <a:solidFill>
              <a:srgbClr val="00BE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9626087" y="407669"/>
            <a:ext cx="825500" cy="0"/>
          </a:xfrm>
          <a:custGeom>
            <a:avLst/>
            <a:gdLst/>
            <a:ahLst/>
            <a:cxnLst/>
            <a:rect l="l" t="t" r="r" b="b"/>
            <a:pathLst>
              <a:path w="825500">
                <a:moveTo>
                  <a:pt x="0" y="0"/>
                </a:moveTo>
                <a:lnTo>
                  <a:pt x="825250" y="0"/>
                </a:lnTo>
              </a:path>
            </a:pathLst>
          </a:custGeom>
          <a:ln w="10160">
            <a:solidFill>
              <a:srgbClr val="00BE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524000" y="416559"/>
            <a:ext cx="1463040" cy="0"/>
          </a:xfrm>
          <a:custGeom>
            <a:avLst/>
            <a:gdLst/>
            <a:ahLst/>
            <a:cxnLst/>
            <a:rect l="l" t="t" r="r" b="b"/>
            <a:pathLst>
              <a:path w="1463040">
                <a:moveTo>
                  <a:pt x="0" y="0"/>
                </a:moveTo>
                <a:lnTo>
                  <a:pt x="1462722" y="0"/>
                </a:lnTo>
              </a:path>
            </a:pathLst>
          </a:custGeom>
          <a:ln w="10160">
            <a:solidFill>
              <a:srgbClr val="00BD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477679" y="416559"/>
            <a:ext cx="1713864" cy="0"/>
          </a:xfrm>
          <a:custGeom>
            <a:avLst/>
            <a:gdLst/>
            <a:ahLst/>
            <a:cxnLst/>
            <a:rect l="l" t="t" r="r" b="b"/>
            <a:pathLst>
              <a:path w="1713864">
                <a:moveTo>
                  <a:pt x="0" y="0"/>
                </a:moveTo>
                <a:lnTo>
                  <a:pt x="1713350" y="0"/>
                </a:lnTo>
              </a:path>
            </a:pathLst>
          </a:custGeom>
          <a:ln w="10160">
            <a:solidFill>
              <a:srgbClr val="00BD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9599129" y="419100"/>
            <a:ext cx="794385" cy="0"/>
          </a:xfrm>
          <a:custGeom>
            <a:avLst/>
            <a:gdLst/>
            <a:ahLst/>
            <a:cxnLst/>
            <a:rect l="l" t="t" r="r" b="b"/>
            <a:pathLst>
              <a:path w="794384">
                <a:moveTo>
                  <a:pt x="0" y="0"/>
                </a:moveTo>
                <a:lnTo>
                  <a:pt x="794386" y="0"/>
                </a:lnTo>
              </a:path>
            </a:pathLst>
          </a:custGeom>
          <a:ln w="5080">
            <a:solidFill>
              <a:srgbClr val="00BD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9620696" y="414019"/>
            <a:ext cx="791845" cy="0"/>
          </a:xfrm>
          <a:custGeom>
            <a:avLst/>
            <a:gdLst/>
            <a:ahLst/>
            <a:cxnLst/>
            <a:rect l="l" t="t" r="r" b="b"/>
            <a:pathLst>
              <a:path w="791845">
                <a:moveTo>
                  <a:pt x="0" y="0"/>
                </a:moveTo>
                <a:lnTo>
                  <a:pt x="791780" y="0"/>
                </a:lnTo>
              </a:path>
            </a:pathLst>
          </a:custGeom>
          <a:ln w="5079">
            <a:solidFill>
              <a:srgbClr val="00BD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524000" y="425450"/>
            <a:ext cx="1424940" cy="0"/>
          </a:xfrm>
          <a:custGeom>
            <a:avLst/>
            <a:gdLst/>
            <a:ahLst/>
            <a:cxnLst/>
            <a:rect l="l" t="t" r="r" b="b"/>
            <a:pathLst>
              <a:path w="1424940">
                <a:moveTo>
                  <a:pt x="0" y="0"/>
                </a:moveTo>
                <a:lnTo>
                  <a:pt x="1424801" y="0"/>
                </a:lnTo>
              </a:path>
            </a:pathLst>
          </a:custGeom>
          <a:ln w="10159">
            <a:solidFill>
              <a:srgbClr val="00BC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556175" y="425450"/>
            <a:ext cx="1679575" cy="0"/>
          </a:xfrm>
          <a:custGeom>
            <a:avLst/>
            <a:gdLst/>
            <a:ahLst/>
            <a:cxnLst/>
            <a:rect l="l" t="t" r="r" b="b"/>
            <a:pathLst>
              <a:path w="1679575">
                <a:moveTo>
                  <a:pt x="0" y="0"/>
                </a:moveTo>
                <a:lnTo>
                  <a:pt x="1679052" y="0"/>
                </a:lnTo>
              </a:path>
            </a:pathLst>
          </a:custGeom>
          <a:ln w="10159">
            <a:solidFill>
              <a:srgbClr val="00BC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9550600" y="425450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>
                <a:moveTo>
                  <a:pt x="0" y="0"/>
                </a:moveTo>
                <a:lnTo>
                  <a:pt x="837750" y="0"/>
                </a:lnTo>
              </a:path>
            </a:pathLst>
          </a:custGeom>
          <a:ln w="10159">
            <a:solidFill>
              <a:srgbClr val="00BC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524000" y="434975"/>
            <a:ext cx="1381760" cy="0"/>
          </a:xfrm>
          <a:custGeom>
            <a:avLst/>
            <a:gdLst/>
            <a:ahLst/>
            <a:cxnLst/>
            <a:rect l="l" t="t" r="r" b="b"/>
            <a:pathLst>
              <a:path w="1381760">
                <a:moveTo>
                  <a:pt x="0" y="0"/>
                </a:moveTo>
                <a:lnTo>
                  <a:pt x="1381462" y="0"/>
                </a:lnTo>
              </a:path>
            </a:pathLst>
          </a:custGeom>
          <a:ln w="8890">
            <a:solidFill>
              <a:srgbClr val="00BB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690735" y="435609"/>
            <a:ext cx="1573530" cy="0"/>
          </a:xfrm>
          <a:custGeom>
            <a:avLst/>
            <a:gdLst/>
            <a:ahLst/>
            <a:cxnLst/>
            <a:rect l="l" t="t" r="r" b="b"/>
            <a:pathLst>
              <a:path w="1573529">
                <a:moveTo>
                  <a:pt x="0" y="0"/>
                </a:moveTo>
                <a:lnTo>
                  <a:pt x="1573277" y="0"/>
                </a:lnTo>
              </a:path>
            </a:pathLst>
          </a:custGeom>
          <a:ln w="7619">
            <a:solidFill>
              <a:srgbClr val="00BB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651488" y="431165"/>
            <a:ext cx="1587500" cy="0"/>
          </a:xfrm>
          <a:custGeom>
            <a:avLst/>
            <a:gdLst/>
            <a:ahLst/>
            <a:cxnLst/>
            <a:rect l="l" t="t" r="r" b="b"/>
            <a:pathLst>
              <a:path w="1587500">
                <a:moveTo>
                  <a:pt x="0" y="0"/>
                </a:moveTo>
                <a:lnTo>
                  <a:pt x="1586894" y="0"/>
                </a:lnTo>
              </a:path>
            </a:pathLst>
          </a:custGeom>
          <a:ln w="3175">
            <a:solidFill>
              <a:srgbClr val="00BB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9512857" y="434975"/>
            <a:ext cx="834390" cy="0"/>
          </a:xfrm>
          <a:custGeom>
            <a:avLst/>
            <a:gdLst/>
            <a:ahLst/>
            <a:cxnLst/>
            <a:rect l="l" t="t" r="r" b="b"/>
            <a:pathLst>
              <a:path w="834390">
                <a:moveTo>
                  <a:pt x="0" y="0"/>
                </a:moveTo>
                <a:lnTo>
                  <a:pt x="834191" y="0"/>
                </a:lnTo>
              </a:path>
            </a:pathLst>
          </a:custGeom>
          <a:ln w="8890">
            <a:solidFill>
              <a:srgbClr val="00BB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524000" y="444500"/>
            <a:ext cx="1343660" cy="0"/>
          </a:xfrm>
          <a:custGeom>
            <a:avLst/>
            <a:gdLst/>
            <a:ahLst/>
            <a:cxnLst/>
            <a:rect l="l" t="t" r="r" b="b"/>
            <a:pathLst>
              <a:path w="1343660">
                <a:moveTo>
                  <a:pt x="0" y="0"/>
                </a:moveTo>
                <a:lnTo>
                  <a:pt x="1343540" y="0"/>
                </a:lnTo>
              </a:path>
            </a:pathLst>
          </a:custGeom>
          <a:ln w="10159">
            <a:solidFill>
              <a:srgbClr val="00BA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5724376" y="444500"/>
            <a:ext cx="1622425" cy="0"/>
          </a:xfrm>
          <a:custGeom>
            <a:avLst/>
            <a:gdLst/>
            <a:ahLst/>
            <a:cxnLst/>
            <a:rect l="l" t="t" r="r" b="b"/>
            <a:pathLst>
              <a:path w="1622425">
                <a:moveTo>
                  <a:pt x="0" y="0"/>
                </a:moveTo>
                <a:lnTo>
                  <a:pt x="1622036" y="0"/>
                </a:lnTo>
              </a:path>
            </a:pathLst>
          </a:custGeom>
          <a:ln w="10159">
            <a:solidFill>
              <a:srgbClr val="00BA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9469722" y="444500"/>
            <a:ext cx="841375" cy="0"/>
          </a:xfrm>
          <a:custGeom>
            <a:avLst/>
            <a:gdLst/>
            <a:ahLst/>
            <a:cxnLst/>
            <a:rect l="l" t="t" r="r" b="b"/>
            <a:pathLst>
              <a:path w="841375">
                <a:moveTo>
                  <a:pt x="0" y="0"/>
                </a:moveTo>
                <a:lnTo>
                  <a:pt x="841187" y="0"/>
                </a:lnTo>
              </a:path>
            </a:pathLst>
          </a:custGeom>
          <a:ln w="10159">
            <a:solidFill>
              <a:srgbClr val="00BA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524001" y="453390"/>
            <a:ext cx="1306195" cy="0"/>
          </a:xfrm>
          <a:custGeom>
            <a:avLst/>
            <a:gdLst/>
            <a:ahLst/>
            <a:cxnLst/>
            <a:rect l="l" t="t" r="r" b="b"/>
            <a:pathLst>
              <a:path w="1306195">
                <a:moveTo>
                  <a:pt x="0" y="0"/>
                </a:moveTo>
                <a:lnTo>
                  <a:pt x="1305619" y="0"/>
                </a:lnTo>
              </a:path>
            </a:pathLst>
          </a:custGeom>
          <a:ln w="10160">
            <a:solidFill>
              <a:srgbClr val="00B9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5802869" y="453390"/>
            <a:ext cx="1596390" cy="0"/>
          </a:xfrm>
          <a:custGeom>
            <a:avLst/>
            <a:gdLst/>
            <a:ahLst/>
            <a:cxnLst/>
            <a:rect l="l" t="t" r="r" b="b"/>
            <a:pathLst>
              <a:path w="1596389">
                <a:moveTo>
                  <a:pt x="0" y="0"/>
                </a:moveTo>
                <a:lnTo>
                  <a:pt x="1595977" y="0"/>
                </a:lnTo>
              </a:path>
            </a:pathLst>
          </a:custGeom>
          <a:ln w="10160">
            <a:solidFill>
              <a:srgbClr val="00B9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9434079" y="457834"/>
            <a:ext cx="802005" cy="0"/>
          </a:xfrm>
          <a:custGeom>
            <a:avLst/>
            <a:gdLst/>
            <a:ahLst/>
            <a:cxnLst/>
            <a:rect l="l" t="t" r="r" b="b"/>
            <a:pathLst>
              <a:path w="802004">
                <a:moveTo>
                  <a:pt x="0" y="0"/>
                </a:moveTo>
                <a:lnTo>
                  <a:pt x="801969" y="0"/>
                </a:lnTo>
              </a:path>
            </a:pathLst>
          </a:custGeom>
          <a:ln w="3175">
            <a:solidFill>
              <a:srgbClr val="00B9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9456242" y="452755"/>
            <a:ext cx="800735" cy="0"/>
          </a:xfrm>
          <a:custGeom>
            <a:avLst/>
            <a:gdLst/>
            <a:ahLst/>
            <a:cxnLst/>
            <a:rect l="l" t="t" r="r" b="b"/>
            <a:pathLst>
              <a:path w="800734">
                <a:moveTo>
                  <a:pt x="0" y="0"/>
                </a:moveTo>
                <a:lnTo>
                  <a:pt x="800457" y="0"/>
                </a:lnTo>
              </a:path>
            </a:pathLst>
          </a:custGeom>
          <a:ln w="8890">
            <a:solidFill>
              <a:srgbClr val="00B9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524001" y="462280"/>
            <a:ext cx="1268095" cy="0"/>
          </a:xfrm>
          <a:custGeom>
            <a:avLst/>
            <a:gdLst/>
            <a:ahLst/>
            <a:cxnLst/>
            <a:rect l="l" t="t" r="r" b="b"/>
            <a:pathLst>
              <a:path w="1268095">
                <a:moveTo>
                  <a:pt x="0" y="0"/>
                </a:moveTo>
                <a:lnTo>
                  <a:pt x="1267698" y="0"/>
                </a:lnTo>
              </a:path>
            </a:pathLst>
          </a:custGeom>
          <a:ln w="10160">
            <a:solidFill>
              <a:srgbClr val="00B8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5881365" y="462280"/>
            <a:ext cx="1570355" cy="0"/>
          </a:xfrm>
          <a:custGeom>
            <a:avLst/>
            <a:gdLst/>
            <a:ahLst/>
            <a:cxnLst/>
            <a:rect l="l" t="t" r="r" b="b"/>
            <a:pathLst>
              <a:path w="1570354">
                <a:moveTo>
                  <a:pt x="0" y="0"/>
                </a:moveTo>
                <a:lnTo>
                  <a:pt x="1569919" y="0"/>
                </a:lnTo>
              </a:path>
            </a:pathLst>
          </a:custGeom>
          <a:ln w="10160">
            <a:solidFill>
              <a:srgbClr val="00B8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9384704" y="462280"/>
            <a:ext cx="854075" cy="0"/>
          </a:xfrm>
          <a:custGeom>
            <a:avLst/>
            <a:gdLst/>
            <a:ahLst/>
            <a:cxnLst/>
            <a:rect l="l" t="t" r="r" b="b"/>
            <a:pathLst>
              <a:path w="854075">
                <a:moveTo>
                  <a:pt x="0" y="0"/>
                </a:moveTo>
                <a:lnTo>
                  <a:pt x="853925" y="0"/>
                </a:lnTo>
              </a:path>
            </a:pathLst>
          </a:custGeom>
          <a:ln w="10160">
            <a:solidFill>
              <a:srgbClr val="00B8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524001" y="474344"/>
            <a:ext cx="1196975" cy="0"/>
          </a:xfrm>
          <a:custGeom>
            <a:avLst/>
            <a:gdLst/>
            <a:ahLst/>
            <a:cxnLst/>
            <a:rect l="l" t="t" r="r" b="b"/>
            <a:pathLst>
              <a:path w="1196975">
                <a:moveTo>
                  <a:pt x="0" y="0"/>
                </a:moveTo>
                <a:lnTo>
                  <a:pt x="1196879" y="0"/>
                </a:lnTo>
              </a:path>
            </a:pathLst>
          </a:custGeom>
          <a:ln w="3810">
            <a:solidFill>
              <a:srgbClr val="00B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524000" y="469265"/>
            <a:ext cx="1216660" cy="0"/>
          </a:xfrm>
          <a:custGeom>
            <a:avLst/>
            <a:gdLst/>
            <a:ahLst/>
            <a:cxnLst/>
            <a:rect l="l" t="t" r="r" b="b"/>
            <a:pathLst>
              <a:path w="1216660">
                <a:moveTo>
                  <a:pt x="0" y="0"/>
                </a:moveTo>
                <a:lnTo>
                  <a:pt x="1216233" y="0"/>
                </a:lnTo>
              </a:path>
            </a:pathLst>
          </a:custGeom>
          <a:ln w="6350">
            <a:solidFill>
              <a:srgbClr val="00B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5959858" y="471169"/>
            <a:ext cx="1544320" cy="0"/>
          </a:xfrm>
          <a:custGeom>
            <a:avLst/>
            <a:gdLst/>
            <a:ahLst/>
            <a:cxnLst/>
            <a:rect l="l" t="t" r="r" b="b"/>
            <a:pathLst>
              <a:path w="1544320">
                <a:moveTo>
                  <a:pt x="0" y="0"/>
                </a:moveTo>
                <a:lnTo>
                  <a:pt x="1543861" y="0"/>
                </a:lnTo>
              </a:path>
            </a:pathLst>
          </a:custGeom>
          <a:ln w="10160">
            <a:solidFill>
              <a:srgbClr val="00B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9341912" y="475615"/>
            <a:ext cx="821690" cy="0"/>
          </a:xfrm>
          <a:custGeom>
            <a:avLst/>
            <a:gdLst/>
            <a:ahLst/>
            <a:cxnLst/>
            <a:rect l="l" t="t" r="r" b="b"/>
            <a:pathLst>
              <a:path w="821690">
                <a:moveTo>
                  <a:pt x="0" y="0"/>
                </a:moveTo>
                <a:lnTo>
                  <a:pt x="821456" y="0"/>
                </a:lnTo>
              </a:path>
            </a:pathLst>
          </a:custGeom>
          <a:ln w="3175">
            <a:solidFill>
              <a:srgbClr val="00B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9368246" y="470534"/>
            <a:ext cx="816610" cy="0"/>
          </a:xfrm>
          <a:custGeom>
            <a:avLst/>
            <a:gdLst/>
            <a:ahLst/>
            <a:cxnLst/>
            <a:rect l="l" t="t" r="r" b="b"/>
            <a:pathLst>
              <a:path w="816609">
                <a:moveTo>
                  <a:pt x="0" y="0"/>
                </a:moveTo>
                <a:lnTo>
                  <a:pt x="816174" y="0"/>
                </a:lnTo>
              </a:path>
            </a:pathLst>
          </a:custGeom>
          <a:ln w="8889">
            <a:solidFill>
              <a:srgbClr val="00B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524000" y="480694"/>
            <a:ext cx="1191260" cy="0"/>
          </a:xfrm>
          <a:custGeom>
            <a:avLst/>
            <a:gdLst/>
            <a:ahLst/>
            <a:cxnLst/>
            <a:rect l="l" t="t" r="r" b="b"/>
            <a:pathLst>
              <a:path w="1191260">
                <a:moveTo>
                  <a:pt x="0" y="0"/>
                </a:moveTo>
                <a:lnTo>
                  <a:pt x="1191069" y="0"/>
                </a:lnTo>
              </a:path>
            </a:pathLst>
          </a:custGeom>
          <a:ln w="8889">
            <a:solidFill>
              <a:srgbClr val="00B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6049567" y="480694"/>
            <a:ext cx="1506855" cy="0"/>
          </a:xfrm>
          <a:custGeom>
            <a:avLst/>
            <a:gdLst/>
            <a:ahLst/>
            <a:cxnLst/>
            <a:rect l="l" t="t" r="r" b="b"/>
            <a:pathLst>
              <a:path w="1506854">
                <a:moveTo>
                  <a:pt x="0" y="0"/>
                </a:moveTo>
                <a:lnTo>
                  <a:pt x="1506589" y="0"/>
                </a:lnTo>
              </a:path>
            </a:pathLst>
          </a:custGeom>
          <a:ln w="8889">
            <a:solidFill>
              <a:srgbClr val="00B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9292538" y="480694"/>
            <a:ext cx="868044" cy="0"/>
          </a:xfrm>
          <a:custGeom>
            <a:avLst/>
            <a:gdLst/>
            <a:ahLst/>
            <a:cxnLst/>
            <a:rect l="l" t="t" r="r" b="b"/>
            <a:pathLst>
              <a:path w="868045">
                <a:moveTo>
                  <a:pt x="0" y="0"/>
                </a:moveTo>
                <a:lnTo>
                  <a:pt x="867850" y="0"/>
                </a:lnTo>
              </a:path>
            </a:pathLst>
          </a:custGeom>
          <a:ln w="8889">
            <a:solidFill>
              <a:srgbClr val="00B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1524001" y="490219"/>
            <a:ext cx="1163955" cy="0"/>
          </a:xfrm>
          <a:custGeom>
            <a:avLst/>
            <a:gdLst/>
            <a:ahLst/>
            <a:cxnLst/>
            <a:rect l="l" t="t" r="r" b="b"/>
            <a:pathLst>
              <a:path w="1163955">
                <a:moveTo>
                  <a:pt x="0" y="0"/>
                </a:moveTo>
                <a:lnTo>
                  <a:pt x="1163955" y="0"/>
                </a:lnTo>
              </a:path>
            </a:pathLst>
          </a:custGeom>
          <a:ln w="10160">
            <a:solidFill>
              <a:srgbClr val="00B5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6128060" y="490219"/>
            <a:ext cx="1488440" cy="0"/>
          </a:xfrm>
          <a:custGeom>
            <a:avLst/>
            <a:gdLst/>
            <a:ahLst/>
            <a:cxnLst/>
            <a:rect l="l" t="t" r="r" b="b"/>
            <a:pathLst>
              <a:path w="1488439">
                <a:moveTo>
                  <a:pt x="0" y="0"/>
                </a:moveTo>
                <a:lnTo>
                  <a:pt x="1488022" y="0"/>
                </a:lnTo>
              </a:path>
            </a:pathLst>
          </a:custGeom>
          <a:ln w="10160">
            <a:solidFill>
              <a:srgbClr val="00B5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9239871" y="490219"/>
            <a:ext cx="878840" cy="0"/>
          </a:xfrm>
          <a:custGeom>
            <a:avLst/>
            <a:gdLst/>
            <a:ahLst/>
            <a:cxnLst/>
            <a:rect l="l" t="t" r="r" b="b"/>
            <a:pathLst>
              <a:path w="878840">
                <a:moveTo>
                  <a:pt x="0" y="0"/>
                </a:moveTo>
                <a:lnTo>
                  <a:pt x="878788" y="0"/>
                </a:lnTo>
              </a:path>
            </a:pathLst>
          </a:custGeom>
          <a:ln w="10160">
            <a:solidFill>
              <a:srgbClr val="00B5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1524001" y="499109"/>
            <a:ext cx="1137285" cy="0"/>
          </a:xfrm>
          <a:custGeom>
            <a:avLst/>
            <a:gdLst/>
            <a:ahLst/>
            <a:cxnLst/>
            <a:rect l="l" t="t" r="r" b="b"/>
            <a:pathLst>
              <a:path w="1137285">
                <a:moveTo>
                  <a:pt x="0" y="0"/>
                </a:moveTo>
                <a:lnTo>
                  <a:pt x="1136840" y="0"/>
                </a:lnTo>
              </a:path>
            </a:pathLst>
          </a:custGeom>
          <a:ln w="10160">
            <a:solidFill>
              <a:srgbClr val="00B4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6206555" y="499109"/>
            <a:ext cx="1462405" cy="0"/>
          </a:xfrm>
          <a:custGeom>
            <a:avLst/>
            <a:gdLst/>
            <a:ahLst/>
            <a:cxnLst/>
            <a:rect l="l" t="t" r="r" b="b"/>
            <a:pathLst>
              <a:path w="1462404">
                <a:moveTo>
                  <a:pt x="0" y="0"/>
                </a:moveTo>
                <a:lnTo>
                  <a:pt x="1461963" y="0"/>
                </a:lnTo>
              </a:path>
            </a:pathLst>
          </a:custGeom>
          <a:ln w="10160">
            <a:solidFill>
              <a:srgbClr val="00B4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9193790" y="499109"/>
            <a:ext cx="883285" cy="0"/>
          </a:xfrm>
          <a:custGeom>
            <a:avLst/>
            <a:gdLst/>
            <a:ahLst/>
            <a:cxnLst/>
            <a:rect l="l" t="t" r="r" b="b"/>
            <a:pathLst>
              <a:path w="883284">
                <a:moveTo>
                  <a:pt x="0" y="0"/>
                </a:moveTo>
                <a:lnTo>
                  <a:pt x="883142" y="0"/>
                </a:lnTo>
              </a:path>
            </a:pathLst>
          </a:custGeom>
          <a:ln w="10160">
            <a:solidFill>
              <a:srgbClr val="00B4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524000" y="508000"/>
            <a:ext cx="1109980" cy="0"/>
          </a:xfrm>
          <a:custGeom>
            <a:avLst/>
            <a:gdLst/>
            <a:ahLst/>
            <a:cxnLst/>
            <a:rect l="l" t="t" r="r" b="b"/>
            <a:pathLst>
              <a:path w="1109980">
                <a:moveTo>
                  <a:pt x="0" y="0"/>
                </a:moveTo>
                <a:lnTo>
                  <a:pt x="1109725" y="0"/>
                </a:lnTo>
              </a:path>
            </a:pathLst>
          </a:custGeom>
          <a:ln w="10159">
            <a:solidFill>
              <a:srgbClr val="00B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6346723" y="509905"/>
            <a:ext cx="1363345" cy="0"/>
          </a:xfrm>
          <a:custGeom>
            <a:avLst/>
            <a:gdLst/>
            <a:ahLst/>
            <a:cxnLst/>
            <a:rect l="l" t="t" r="r" b="b"/>
            <a:pathLst>
              <a:path w="1363345">
                <a:moveTo>
                  <a:pt x="0" y="0"/>
                </a:moveTo>
                <a:lnTo>
                  <a:pt x="1363317" y="0"/>
                </a:lnTo>
              </a:path>
            </a:pathLst>
          </a:custGeom>
          <a:ln w="6350">
            <a:solidFill>
              <a:srgbClr val="00B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6301869" y="504825"/>
            <a:ext cx="1370965" cy="0"/>
          </a:xfrm>
          <a:custGeom>
            <a:avLst/>
            <a:gdLst/>
            <a:ahLst/>
            <a:cxnLst/>
            <a:rect l="l" t="t" r="r" b="b"/>
            <a:pathLst>
              <a:path w="1370964">
                <a:moveTo>
                  <a:pt x="0" y="0"/>
                </a:moveTo>
                <a:lnTo>
                  <a:pt x="1370394" y="0"/>
                </a:lnTo>
              </a:path>
            </a:pathLst>
          </a:custGeom>
          <a:ln w="3810">
            <a:solidFill>
              <a:srgbClr val="00B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9147705" y="508000"/>
            <a:ext cx="887730" cy="0"/>
          </a:xfrm>
          <a:custGeom>
            <a:avLst/>
            <a:gdLst/>
            <a:ahLst/>
            <a:cxnLst/>
            <a:rect l="l" t="t" r="r" b="b"/>
            <a:pathLst>
              <a:path w="887729">
                <a:moveTo>
                  <a:pt x="0" y="0"/>
                </a:moveTo>
                <a:lnTo>
                  <a:pt x="887496" y="0"/>
                </a:lnTo>
              </a:path>
            </a:pathLst>
          </a:custGeom>
          <a:ln w="10159">
            <a:solidFill>
              <a:srgbClr val="00B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524001" y="517525"/>
            <a:ext cx="1078865" cy="0"/>
          </a:xfrm>
          <a:custGeom>
            <a:avLst/>
            <a:gdLst/>
            <a:ahLst/>
            <a:cxnLst/>
            <a:rect l="l" t="t" r="r" b="b"/>
            <a:pathLst>
              <a:path w="1078865">
                <a:moveTo>
                  <a:pt x="0" y="0"/>
                </a:moveTo>
                <a:lnTo>
                  <a:pt x="1078738" y="0"/>
                </a:lnTo>
              </a:path>
            </a:pathLst>
          </a:custGeom>
          <a:ln w="8890">
            <a:solidFill>
              <a:srgbClr val="00B2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6374756" y="517525"/>
            <a:ext cx="1436370" cy="0"/>
          </a:xfrm>
          <a:custGeom>
            <a:avLst/>
            <a:gdLst/>
            <a:ahLst/>
            <a:cxnLst/>
            <a:rect l="l" t="t" r="r" b="b"/>
            <a:pathLst>
              <a:path w="1436370">
                <a:moveTo>
                  <a:pt x="0" y="0"/>
                </a:moveTo>
                <a:lnTo>
                  <a:pt x="1436134" y="0"/>
                </a:lnTo>
              </a:path>
            </a:pathLst>
          </a:custGeom>
          <a:ln w="8890">
            <a:solidFill>
              <a:srgbClr val="00B2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9104180" y="520700"/>
            <a:ext cx="847725" cy="0"/>
          </a:xfrm>
          <a:custGeom>
            <a:avLst/>
            <a:gdLst/>
            <a:ahLst/>
            <a:cxnLst/>
            <a:rect l="l" t="t" r="r" b="b"/>
            <a:pathLst>
              <a:path w="847725">
                <a:moveTo>
                  <a:pt x="0" y="0"/>
                </a:moveTo>
                <a:lnTo>
                  <a:pt x="847566" y="0"/>
                </a:lnTo>
              </a:path>
            </a:pathLst>
          </a:custGeom>
          <a:ln w="3175">
            <a:solidFill>
              <a:srgbClr val="00B2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9131249" y="516255"/>
            <a:ext cx="841375" cy="0"/>
          </a:xfrm>
          <a:custGeom>
            <a:avLst/>
            <a:gdLst/>
            <a:ahLst/>
            <a:cxnLst/>
            <a:rect l="l" t="t" r="r" b="b"/>
            <a:pathLst>
              <a:path w="841375">
                <a:moveTo>
                  <a:pt x="0" y="0"/>
                </a:moveTo>
                <a:lnTo>
                  <a:pt x="841362" y="0"/>
                </a:lnTo>
              </a:path>
            </a:pathLst>
          </a:custGeom>
          <a:ln w="6350">
            <a:solidFill>
              <a:srgbClr val="00B2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1524001" y="526415"/>
            <a:ext cx="1052195" cy="0"/>
          </a:xfrm>
          <a:custGeom>
            <a:avLst/>
            <a:gdLst/>
            <a:ahLst/>
            <a:cxnLst/>
            <a:rect l="l" t="t" r="r" b="b"/>
            <a:pathLst>
              <a:path w="1052195">
                <a:moveTo>
                  <a:pt x="0" y="0"/>
                </a:moveTo>
                <a:lnTo>
                  <a:pt x="1051623" y="0"/>
                </a:lnTo>
              </a:path>
            </a:pathLst>
          </a:custGeom>
          <a:ln w="8889">
            <a:solidFill>
              <a:srgbClr val="00B1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6453250" y="526415"/>
            <a:ext cx="1432560" cy="0"/>
          </a:xfrm>
          <a:custGeom>
            <a:avLst/>
            <a:gdLst/>
            <a:ahLst/>
            <a:cxnLst/>
            <a:rect l="l" t="t" r="r" b="b"/>
            <a:pathLst>
              <a:path w="1432560">
                <a:moveTo>
                  <a:pt x="0" y="0"/>
                </a:moveTo>
                <a:lnTo>
                  <a:pt x="1431951" y="0"/>
                </a:lnTo>
              </a:path>
            </a:pathLst>
          </a:custGeom>
          <a:ln w="8889">
            <a:solidFill>
              <a:srgbClr val="00B1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9019294" y="526415"/>
            <a:ext cx="927100" cy="0"/>
          </a:xfrm>
          <a:custGeom>
            <a:avLst/>
            <a:gdLst/>
            <a:ahLst/>
            <a:cxnLst/>
            <a:rect l="l" t="t" r="r" b="b"/>
            <a:pathLst>
              <a:path w="927100">
                <a:moveTo>
                  <a:pt x="0" y="0"/>
                </a:moveTo>
                <a:lnTo>
                  <a:pt x="926490" y="0"/>
                </a:lnTo>
              </a:path>
            </a:pathLst>
          </a:custGeom>
          <a:ln w="8889">
            <a:solidFill>
              <a:srgbClr val="00B1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1524000" y="535940"/>
            <a:ext cx="1024890" cy="0"/>
          </a:xfrm>
          <a:custGeom>
            <a:avLst/>
            <a:gdLst/>
            <a:ahLst/>
            <a:cxnLst/>
            <a:rect l="l" t="t" r="r" b="b"/>
            <a:pathLst>
              <a:path w="1024890">
                <a:moveTo>
                  <a:pt x="0" y="0"/>
                </a:moveTo>
                <a:lnTo>
                  <a:pt x="1024508" y="0"/>
                </a:lnTo>
              </a:path>
            </a:pathLst>
          </a:custGeom>
          <a:ln w="10160">
            <a:solidFill>
              <a:srgbClr val="00B0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6531744" y="535940"/>
            <a:ext cx="1438910" cy="0"/>
          </a:xfrm>
          <a:custGeom>
            <a:avLst/>
            <a:gdLst/>
            <a:ahLst/>
            <a:cxnLst/>
            <a:rect l="l" t="t" r="r" b="b"/>
            <a:pathLst>
              <a:path w="1438910">
                <a:moveTo>
                  <a:pt x="0" y="0"/>
                </a:moveTo>
                <a:lnTo>
                  <a:pt x="1438384" y="0"/>
                </a:lnTo>
              </a:path>
            </a:pathLst>
          </a:custGeom>
          <a:ln w="10160">
            <a:solidFill>
              <a:srgbClr val="00B0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8950325" y="539115"/>
            <a:ext cx="913130" cy="0"/>
          </a:xfrm>
          <a:custGeom>
            <a:avLst/>
            <a:gdLst/>
            <a:ahLst/>
            <a:cxnLst/>
            <a:rect l="l" t="t" r="r" b="b"/>
            <a:pathLst>
              <a:path w="913129">
                <a:moveTo>
                  <a:pt x="0" y="0"/>
                </a:moveTo>
                <a:lnTo>
                  <a:pt x="912950" y="0"/>
                </a:lnTo>
              </a:path>
            </a:pathLst>
          </a:custGeom>
          <a:ln w="3810">
            <a:solidFill>
              <a:srgbClr val="00B0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8992768" y="534034"/>
            <a:ext cx="896619" cy="0"/>
          </a:xfrm>
          <a:custGeom>
            <a:avLst/>
            <a:gdLst/>
            <a:ahLst/>
            <a:cxnLst/>
            <a:rect l="l" t="t" r="r" b="b"/>
            <a:pathLst>
              <a:path w="896620">
                <a:moveTo>
                  <a:pt x="0" y="0"/>
                </a:moveTo>
                <a:lnTo>
                  <a:pt x="896385" y="0"/>
                </a:lnTo>
              </a:path>
            </a:pathLst>
          </a:custGeom>
          <a:ln w="6350">
            <a:solidFill>
              <a:srgbClr val="00B0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524001" y="544830"/>
            <a:ext cx="997585" cy="0"/>
          </a:xfrm>
          <a:custGeom>
            <a:avLst/>
            <a:gdLst/>
            <a:ahLst/>
            <a:cxnLst/>
            <a:rect l="l" t="t" r="r" b="b"/>
            <a:pathLst>
              <a:path w="997585">
                <a:moveTo>
                  <a:pt x="0" y="0"/>
                </a:moveTo>
                <a:lnTo>
                  <a:pt x="997394" y="0"/>
                </a:lnTo>
              </a:path>
            </a:pathLst>
          </a:custGeom>
          <a:ln w="10160">
            <a:solidFill>
              <a:srgbClr val="00AF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6610239" y="544830"/>
            <a:ext cx="1434465" cy="0"/>
          </a:xfrm>
          <a:custGeom>
            <a:avLst/>
            <a:gdLst/>
            <a:ahLst/>
            <a:cxnLst/>
            <a:rect l="l" t="t" r="r" b="b"/>
            <a:pathLst>
              <a:path w="1434465">
                <a:moveTo>
                  <a:pt x="0" y="0"/>
                </a:moveTo>
                <a:lnTo>
                  <a:pt x="1434201" y="0"/>
                </a:lnTo>
              </a:path>
            </a:pathLst>
          </a:custGeom>
          <a:ln w="10160">
            <a:solidFill>
              <a:srgbClr val="00AF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8860134" y="544830"/>
            <a:ext cx="999490" cy="0"/>
          </a:xfrm>
          <a:custGeom>
            <a:avLst/>
            <a:gdLst/>
            <a:ahLst/>
            <a:cxnLst/>
            <a:rect l="l" t="t" r="r" b="b"/>
            <a:pathLst>
              <a:path w="999490">
                <a:moveTo>
                  <a:pt x="0" y="0"/>
                </a:moveTo>
                <a:lnTo>
                  <a:pt x="999482" y="0"/>
                </a:lnTo>
              </a:path>
            </a:pathLst>
          </a:custGeom>
          <a:ln w="10160">
            <a:solidFill>
              <a:srgbClr val="00AF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1524000" y="553719"/>
            <a:ext cx="970280" cy="0"/>
          </a:xfrm>
          <a:custGeom>
            <a:avLst/>
            <a:gdLst/>
            <a:ahLst/>
            <a:cxnLst/>
            <a:rect l="l" t="t" r="r" b="b"/>
            <a:pathLst>
              <a:path w="970280">
                <a:moveTo>
                  <a:pt x="0" y="0"/>
                </a:moveTo>
                <a:lnTo>
                  <a:pt x="970279" y="0"/>
                </a:lnTo>
              </a:path>
            </a:pathLst>
          </a:custGeom>
          <a:ln w="10160">
            <a:solidFill>
              <a:srgbClr val="00AE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6767228" y="557530"/>
            <a:ext cx="1354455" cy="0"/>
          </a:xfrm>
          <a:custGeom>
            <a:avLst/>
            <a:gdLst/>
            <a:ahLst/>
            <a:cxnLst/>
            <a:rect l="l" t="t" r="r" b="b"/>
            <a:pathLst>
              <a:path w="1354454">
                <a:moveTo>
                  <a:pt x="0" y="0"/>
                </a:moveTo>
                <a:lnTo>
                  <a:pt x="1354338" y="0"/>
                </a:lnTo>
              </a:path>
            </a:pathLst>
          </a:custGeom>
          <a:ln w="3175">
            <a:solidFill>
              <a:srgbClr val="00AE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6722373" y="552450"/>
            <a:ext cx="1343660" cy="0"/>
          </a:xfrm>
          <a:custGeom>
            <a:avLst/>
            <a:gdLst/>
            <a:ahLst/>
            <a:cxnLst/>
            <a:rect l="l" t="t" r="r" b="b"/>
            <a:pathLst>
              <a:path w="1343659">
                <a:moveTo>
                  <a:pt x="0" y="0"/>
                </a:moveTo>
                <a:lnTo>
                  <a:pt x="1343298" y="0"/>
                </a:lnTo>
              </a:path>
            </a:pathLst>
          </a:custGeom>
          <a:ln w="7619">
            <a:solidFill>
              <a:srgbClr val="00AE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8785860" y="553719"/>
            <a:ext cx="1022985" cy="0"/>
          </a:xfrm>
          <a:custGeom>
            <a:avLst/>
            <a:gdLst/>
            <a:ahLst/>
            <a:cxnLst/>
            <a:rect l="l" t="t" r="r" b="b"/>
            <a:pathLst>
              <a:path w="1022984">
                <a:moveTo>
                  <a:pt x="0" y="0"/>
                </a:moveTo>
                <a:lnTo>
                  <a:pt x="1022543" y="0"/>
                </a:lnTo>
              </a:path>
            </a:pathLst>
          </a:custGeom>
          <a:ln w="10160">
            <a:solidFill>
              <a:srgbClr val="00AE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1524000" y="563244"/>
            <a:ext cx="939800" cy="0"/>
          </a:xfrm>
          <a:custGeom>
            <a:avLst/>
            <a:gdLst/>
            <a:ahLst/>
            <a:cxnLst/>
            <a:rect l="l" t="t" r="r" b="b"/>
            <a:pathLst>
              <a:path w="939800">
                <a:moveTo>
                  <a:pt x="0" y="0"/>
                </a:moveTo>
                <a:lnTo>
                  <a:pt x="939291" y="0"/>
                </a:lnTo>
              </a:path>
            </a:pathLst>
          </a:custGeom>
          <a:ln w="8889">
            <a:solidFill>
              <a:srgbClr val="00AD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6778441" y="563244"/>
            <a:ext cx="1536065" cy="0"/>
          </a:xfrm>
          <a:custGeom>
            <a:avLst/>
            <a:gdLst/>
            <a:ahLst/>
            <a:cxnLst/>
            <a:rect l="l" t="t" r="r" b="b"/>
            <a:pathLst>
              <a:path w="1536065">
                <a:moveTo>
                  <a:pt x="0" y="0"/>
                </a:moveTo>
                <a:lnTo>
                  <a:pt x="1535487" y="0"/>
                </a:lnTo>
              </a:path>
            </a:pathLst>
          </a:custGeom>
          <a:ln w="8889">
            <a:solidFill>
              <a:srgbClr val="00AD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8609427" y="563244"/>
            <a:ext cx="1140460" cy="0"/>
          </a:xfrm>
          <a:custGeom>
            <a:avLst/>
            <a:gdLst/>
            <a:ahLst/>
            <a:cxnLst/>
            <a:rect l="l" t="t" r="r" b="b"/>
            <a:pathLst>
              <a:path w="1140459">
                <a:moveTo>
                  <a:pt x="0" y="0"/>
                </a:moveTo>
                <a:lnTo>
                  <a:pt x="1140445" y="0"/>
                </a:lnTo>
              </a:path>
            </a:pathLst>
          </a:custGeom>
          <a:ln w="8889">
            <a:solidFill>
              <a:srgbClr val="00AD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1524000" y="567690"/>
            <a:ext cx="8174990" cy="8890"/>
          </a:xfrm>
          <a:custGeom>
            <a:avLst/>
            <a:gdLst/>
            <a:ahLst/>
            <a:cxnLst/>
            <a:rect l="l" t="t" r="r" b="b"/>
            <a:pathLst>
              <a:path w="8174990" h="8890">
                <a:moveTo>
                  <a:pt x="912177" y="0"/>
                </a:moveTo>
                <a:lnTo>
                  <a:pt x="0" y="0"/>
                </a:lnTo>
                <a:lnTo>
                  <a:pt x="0" y="8889"/>
                </a:lnTo>
                <a:lnTo>
                  <a:pt x="886546" y="8889"/>
                </a:lnTo>
                <a:lnTo>
                  <a:pt x="892810" y="6350"/>
                </a:lnTo>
                <a:lnTo>
                  <a:pt x="912177" y="0"/>
                </a:lnTo>
                <a:close/>
              </a:path>
              <a:path w="8174990" h="8890">
                <a:moveTo>
                  <a:pt x="6789927" y="0"/>
                </a:moveTo>
                <a:lnTo>
                  <a:pt x="5332934" y="0"/>
                </a:lnTo>
                <a:lnTo>
                  <a:pt x="5411429" y="8889"/>
                </a:lnTo>
                <a:lnTo>
                  <a:pt x="8123444" y="8889"/>
                </a:lnTo>
                <a:lnTo>
                  <a:pt x="8130760" y="7620"/>
                </a:lnTo>
                <a:lnTo>
                  <a:pt x="6934200" y="7620"/>
                </a:lnTo>
                <a:lnTo>
                  <a:pt x="6789927" y="0"/>
                </a:lnTo>
                <a:close/>
              </a:path>
              <a:path w="8174990" h="8890">
                <a:moveTo>
                  <a:pt x="8174658" y="0"/>
                </a:moveTo>
                <a:lnTo>
                  <a:pt x="7085427" y="0"/>
                </a:lnTo>
                <a:lnTo>
                  <a:pt x="6934200" y="7620"/>
                </a:lnTo>
                <a:lnTo>
                  <a:pt x="8130760" y="7620"/>
                </a:lnTo>
                <a:lnTo>
                  <a:pt x="8174658" y="0"/>
                </a:lnTo>
                <a:close/>
              </a:path>
            </a:pathLst>
          </a:custGeom>
          <a:solidFill>
            <a:srgbClr val="00ACD0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1524000" y="581659"/>
            <a:ext cx="887094" cy="0"/>
          </a:xfrm>
          <a:custGeom>
            <a:avLst/>
            <a:gdLst/>
            <a:ahLst/>
            <a:cxnLst/>
            <a:rect l="l" t="t" r="r" b="b"/>
            <a:pathLst>
              <a:path w="887094">
                <a:moveTo>
                  <a:pt x="0" y="0"/>
                </a:moveTo>
                <a:lnTo>
                  <a:pt x="886546" y="0"/>
                </a:lnTo>
              </a:path>
            </a:pathLst>
          </a:custGeom>
          <a:ln w="10160">
            <a:solidFill>
              <a:srgbClr val="00AB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6935429" y="581659"/>
            <a:ext cx="2712085" cy="0"/>
          </a:xfrm>
          <a:custGeom>
            <a:avLst/>
            <a:gdLst/>
            <a:ahLst/>
            <a:cxnLst/>
            <a:rect l="l" t="t" r="r" b="b"/>
            <a:pathLst>
              <a:path w="2712084">
                <a:moveTo>
                  <a:pt x="0" y="0"/>
                </a:moveTo>
                <a:lnTo>
                  <a:pt x="2712015" y="0"/>
                </a:lnTo>
              </a:path>
            </a:pathLst>
          </a:custGeom>
          <a:ln w="10160">
            <a:solidFill>
              <a:srgbClr val="00AB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1524001" y="590550"/>
            <a:ext cx="864869" cy="0"/>
          </a:xfrm>
          <a:custGeom>
            <a:avLst/>
            <a:gdLst/>
            <a:ahLst/>
            <a:cxnLst/>
            <a:rect l="l" t="t" r="r" b="b"/>
            <a:pathLst>
              <a:path w="864869">
                <a:moveTo>
                  <a:pt x="0" y="0"/>
                </a:moveTo>
                <a:lnTo>
                  <a:pt x="864624" y="0"/>
                </a:lnTo>
              </a:path>
            </a:pathLst>
          </a:custGeom>
          <a:ln w="10159">
            <a:solidFill>
              <a:srgbClr val="00AA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7013924" y="590550"/>
            <a:ext cx="2582545" cy="0"/>
          </a:xfrm>
          <a:custGeom>
            <a:avLst/>
            <a:gdLst/>
            <a:ahLst/>
            <a:cxnLst/>
            <a:rect l="l" t="t" r="r" b="b"/>
            <a:pathLst>
              <a:path w="2582545">
                <a:moveTo>
                  <a:pt x="0" y="0"/>
                </a:moveTo>
                <a:lnTo>
                  <a:pt x="2582307" y="0"/>
                </a:lnTo>
              </a:path>
            </a:pathLst>
          </a:custGeom>
          <a:ln w="10159">
            <a:solidFill>
              <a:srgbClr val="00AA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1524000" y="599440"/>
            <a:ext cx="843280" cy="0"/>
          </a:xfrm>
          <a:custGeom>
            <a:avLst/>
            <a:gdLst/>
            <a:ahLst/>
            <a:cxnLst/>
            <a:rect l="l" t="t" r="r" b="b"/>
            <a:pathLst>
              <a:path w="843280">
                <a:moveTo>
                  <a:pt x="0" y="0"/>
                </a:moveTo>
                <a:lnTo>
                  <a:pt x="842702" y="0"/>
                </a:lnTo>
              </a:path>
            </a:pathLst>
          </a:custGeom>
          <a:ln w="10160">
            <a:solidFill>
              <a:srgbClr val="00A9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7142877" y="600075"/>
            <a:ext cx="2360930" cy="0"/>
          </a:xfrm>
          <a:custGeom>
            <a:avLst/>
            <a:gdLst/>
            <a:ahLst/>
            <a:cxnLst/>
            <a:rect l="l" t="t" r="r" b="b"/>
            <a:pathLst>
              <a:path w="2360929">
                <a:moveTo>
                  <a:pt x="0" y="0"/>
                </a:moveTo>
                <a:lnTo>
                  <a:pt x="2360314" y="0"/>
                </a:lnTo>
              </a:path>
            </a:pathLst>
          </a:custGeom>
          <a:ln w="8889">
            <a:solidFill>
              <a:srgbClr val="00A9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7098024" y="594994"/>
            <a:ext cx="2443480" cy="0"/>
          </a:xfrm>
          <a:custGeom>
            <a:avLst/>
            <a:gdLst/>
            <a:ahLst/>
            <a:cxnLst/>
            <a:rect l="l" t="t" r="r" b="b"/>
            <a:pathLst>
              <a:path w="2443479">
                <a:moveTo>
                  <a:pt x="0" y="0"/>
                </a:moveTo>
                <a:lnTo>
                  <a:pt x="2443334" y="0"/>
                </a:lnTo>
              </a:path>
            </a:pathLst>
          </a:custGeom>
          <a:ln w="3175">
            <a:solidFill>
              <a:srgbClr val="00A9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1524000" y="608965"/>
            <a:ext cx="817880" cy="0"/>
          </a:xfrm>
          <a:custGeom>
            <a:avLst/>
            <a:gdLst/>
            <a:ahLst/>
            <a:cxnLst/>
            <a:rect l="l" t="t" r="r" b="b"/>
            <a:pathLst>
              <a:path w="817880">
                <a:moveTo>
                  <a:pt x="0" y="0"/>
                </a:moveTo>
                <a:lnTo>
                  <a:pt x="817649" y="0"/>
                </a:lnTo>
              </a:path>
            </a:pathLst>
          </a:custGeom>
          <a:ln w="8889">
            <a:solidFill>
              <a:srgbClr val="00A8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7182126" y="608965"/>
            <a:ext cx="2286635" cy="0"/>
          </a:xfrm>
          <a:custGeom>
            <a:avLst/>
            <a:gdLst/>
            <a:ahLst/>
            <a:cxnLst/>
            <a:rect l="l" t="t" r="r" b="b"/>
            <a:pathLst>
              <a:path w="2286634">
                <a:moveTo>
                  <a:pt x="0" y="0"/>
                </a:moveTo>
                <a:lnTo>
                  <a:pt x="2286560" y="0"/>
                </a:lnTo>
              </a:path>
            </a:pathLst>
          </a:custGeom>
          <a:ln w="8889">
            <a:solidFill>
              <a:srgbClr val="00A8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1524000" y="618490"/>
            <a:ext cx="796290" cy="0"/>
          </a:xfrm>
          <a:custGeom>
            <a:avLst/>
            <a:gdLst/>
            <a:ahLst/>
            <a:cxnLst/>
            <a:rect l="l" t="t" r="r" b="b"/>
            <a:pathLst>
              <a:path w="796290">
                <a:moveTo>
                  <a:pt x="0" y="0"/>
                </a:moveTo>
                <a:lnTo>
                  <a:pt x="795727" y="0"/>
                </a:lnTo>
              </a:path>
            </a:pathLst>
          </a:custGeom>
          <a:ln w="10160">
            <a:solidFill>
              <a:srgbClr val="00A7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7342271" y="622300"/>
            <a:ext cx="1988820" cy="0"/>
          </a:xfrm>
          <a:custGeom>
            <a:avLst/>
            <a:gdLst/>
            <a:ahLst/>
            <a:cxnLst/>
            <a:rect l="l" t="t" r="r" b="b"/>
            <a:pathLst>
              <a:path w="1988820">
                <a:moveTo>
                  <a:pt x="0" y="0"/>
                </a:moveTo>
                <a:lnTo>
                  <a:pt x="1988385" y="0"/>
                </a:lnTo>
              </a:path>
            </a:pathLst>
          </a:custGeom>
          <a:ln w="3175">
            <a:solidFill>
              <a:srgbClr val="00A7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7294259" y="617219"/>
            <a:ext cx="2076450" cy="0"/>
          </a:xfrm>
          <a:custGeom>
            <a:avLst/>
            <a:gdLst/>
            <a:ahLst/>
            <a:cxnLst/>
            <a:rect l="l" t="t" r="r" b="b"/>
            <a:pathLst>
              <a:path w="2076450">
                <a:moveTo>
                  <a:pt x="0" y="0"/>
                </a:moveTo>
                <a:lnTo>
                  <a:pt x="2075833" y="0"/>
                </a:lnTo>
              </a:path>
            </a:pathLst>
          </a:custGeom>
          <a:ln w="7620">
            <a:solidFill>
              <a:srgbClr val="00A7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1524001" y="627380"/>
            <a:ext cx="774065" cy="0"/>
          </a:xfrm>
          <a:custGeom>
            <a:avLst/>
            <a:gdLst/>
            <a:ahLst/>
            <a:cxnLst/>
            <a:rect l="l" t="t" r="r" b="b"/>
            <a:pathLst>
              <a:path w="774065">
                <a:moveTo>
                  <a:pt x="0" y="0"/>
                </a:moveTo>
                <a:lnTo>
                  <a:pt x="773805" y="0"/>
                </a:lnTo>
              </a:path>
            </a:pathLst>
          </a:custGeom>
          <a:ln w="10160">
            <a:solidFill>
              <a:srgbClr val="00A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7342271" y="627380"/>
            <a:ext cx="1988820" cy="0"/>
          </a:xfrm>
          <a:custGeom>
            <a:avLst/>
            <a:gdLst/>
            <a:ahLst/>
            <a:cxnLst/>
            <a:rect l="l" t="t" r="r" b="b"/>
            <a:pathLst>
              <a:path w="1988820">
                <a:moveTo>
                  <a:pt x="0" y="0"/>
                </a:moveTo>
                <a:lnTo>
                  <a:pt x="1988385" y="0"/>
                </a:lnTo>
              </a:path>
            </a:pathLst>
          </a:custGeom>
          <a:ln w="10160">
            <a:solidFill>
              <a:srgbClr val="00A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1524001" y="636269"/>
            <a:ext cx="752475" cy="0"/>
          </a:xfrm>
          <a:custGeom>
            <a:avLst/>
            <a:gdLst/>
            <a:ahLst/>
            <a:cxnLst/>
            <a:rect l="l" t="t" r="r" b="b"/>
            <a:pathLst>
              <a:path w="752475">
                <a:moveTo>
                  <a:pt x="0" y="0"/>
                </a:moveTo>
                <a:lnTo>
                  <a:pt x="751883" y="0"/>
                </a:lnTo>
              </a:path>
            </a:pathLst>
          </a:custGeom>
          <a:ln w="10160">
            <a:solidFill>
              <a:srgbClr val="00A5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7442869" y="636269"/>
            <a:ext cx="1819275" cy="0"/>
          </a:xfrm>
          <a:custGeom>
            <a:avLst/>
            <a:gdLst/>
            <a:ahLst/>
            <a:cxnLst/>
            <a:rect l="l" t="t" r="r" b="b"/>
            <a:pathLst>
              <a:path w="1819275">
                <a:moveTo>
                  <a:pt x="0" y="0"/>
                </a:moveTo>
                <a:lnTo>
                  <a:pt x="1818773" y="0"/>
                </a:lnTo>
              </a:path>
            </a:pathLst>
          </a:custGeom>
          <a:ln w="10160">
            <a:solidFill>
              <a:srgbClr val="00A5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1524000" y="645159"/>
            <a:ext cx="730250" cy="0"/>
          </a:xfrm>
          <a:custGeom>
            <a:avLst/>
            <a:gdLst/>
            <a:ahLst/>
            <a:cxnLst/>
            <a:rect l="l" t="t" r="r" b="b"/>
            <a:pathLst>
              <a:path w="730250">
                <a:moveTo>
                  <a:pt x="0" y="0"/>
                </a:moveTo>
                <a:lnTo>
                  <a:pt x="729961" y="0"/>
                </a:lnTo>
              </a:path>
            </a:pathLst>
          </a:custGeom>
          <a:ln w="10160">
            <a:solidFill>
              <a:srgbClr val="00A4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7622506" y="647065"/>
            <a:ext cx="1503680" cy="0"/>
          </a:xfrm>
          <a:custGeom>
            <a:avLst/>
            <a:gdLst/>
            <a:ahLst/>
            <a:cxnLst/>
            <a:rect l="l" t="t" r="r" b="b"/>
            <a:pathLst>
              <a:path w="1503679">
                <a:moveTo>
                  <a:pt x="0" y="0"/>
                </a:moveTo>
                <a:lnTo>
                  <a:pt x="1503501" y="0"/>
                </a:lnTo>
              </a:path>
            </a:pathLst>
          </a:custGeom>
          <a:ln w="6350">
            <a:solidFill>
              <a:srgbClr val="00A4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7565022" y="641984"/>
            <a:ext cx="1612900" cy="0"/>
          </a:xfrm>
          <a:custGeom>
            <a:avLst/>
            <a:gdLst/>
            <a:ahLst/>
            <a:cxnLst/>
            <a:rect l="l" t="t" r="r" b="b"/>
            <a:pathLst>
              <a:path w="1612900">
                <a:moveTo>
                  <a:pt x="0" y="0"/>
                </a:moveTo>
                <a:lnTo>
                  <a:pt x="1612816" y="0"/>
                </a:lnTo>
              </a:path>
            </a:pathLst>
          </a:custGeom>
          <a:ln w="3810">
            <a:solidFill>
              <a:srgbClr val="00A4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1524001" y="654684"/>
            <a:ext cx="705485" cy="0"/>
          </a:xfrm>
          <a:custGeom>
            <a:avLst/>
            <a:gdLst/>
            <a:ahLst/>
            <a:cxnLst/>
            <a:rect l="l" t="t" r="r" b="b"/>
            <a:pathLst>
              <a:path w="705485">
                <a:moveTo>
                  <a:pt x="0" y="0"/>
                </a:moveTo>
                <a:lnTo>
                  <a:pt x="704907" y="0"/>
                </a:lnTo>
              </a:path>
            </a:pathLst>
          </a:custGeom>
          <a:ln w="8889">
            <a:solidFill>
              <a:srgbClr val="00A3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7658435" y="654684"/>
            <a:ext cx="1430655" cy="0"/>
          </a:xfrm>
          <a:custGeom>
            <a:avLst/>
            <a:gdLst/>
            <a:ahLst/>
            <a:cxnLst/>
            <a:rect l="l" t="t" r="r" b="b"/>
            <a:pathLst>
              <a:path w="1430654">
                <a:moveTo>
                  <a:pt x="0" y="0"/>
                </a:moveTo>
                <a:lnTo>
                  <a:pt x="1430532" y="0"/>
                </a:lnTo>
              </a:path>
            </a:pathLst>
          </a:custGeom>
          <a:ln w="8889">
            <a:solidFill>
              <a:srgbClr val="00A3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1524000" y="664209"/>
            <a:ext cx="683260" cy="0"/>
          </a:xfrm>
          <a:custGeom>
            <a:avLst/>
            <a:gdLst/>
            <a:ahLst/>
            <a:cxnLst/>
            <a:rect l="l" t="t" r="r" b="b"/>
            <a:pathLst>
              <a:path w="683260">
                <a:moveTo>
                  <a:pt x="0" y="0"/>
                </a:moveTo>
                <a:lnTo>
                  <a:pt x="682985" y="0"/>
                </a:lnTo>
              </a:path>
            </a:pathLst>
          </a:custGeom>
          <a:ln w="10160">
            <a:solidFill>
              <a:srgbClr val="00A2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7759031" y="664209"/>
            <a:ext cx="1226820" cy="0"/>
          </a:xfrm>
          <a:custGeom>
            <a:avLst/>
            <a:gdLst/>
            <a:ahLst/>
            <a:cxnLst/>
            <a:rect l="l" t="t" r="r" b="b"/>
            <a:pathLst>
              <a:path w="1226820">
                <a:moveTo>
                  <a:pt x="0" y="0"/>
                </a:moveTo>
                <a:lnTo>
                  <a:pt x="1226218" y="0"/>
                </a:lnTo>
              </a:path>
            </a:pathLst>
          </a:custGeom>
          <a:ln w="10160">
            <a:solidFill>
              <a:srgbClr val="00A2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1524000" y="673100"/>
            <a:ext cx="661670" cy="0"/>
          </a:xfrm>
          <a:custGeom>
            <a:avLst/>
            <a:gdLst/>
            <a:ahLst/>
            <a:cxnLst/>
            <a:rect l="l" t="t" r="r" b="b"/>
            <a:pathLst>
              <a:path w="661670">
                <a:moveTo>
                  <a:pt x="0" y="0"/>
                </a:moveTo>
                <a:lnTo>
                  <a:pt x="661063" y="0"/>
                </a:lnTo>
              </a:path>
            </a:pathLst>
          </a:custGeom>
          <a:ln w="10159">
            <a:solidFill>
              <a:srgbClr val="00A1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7976790" y="673734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>
                <a:moveTo>
                  <a:pt x="0" y="0"/>
                </a:moveTo>
                <a:lnTo>
                  <a:pt x="838067" y="0"/>
                </a:lnTo>
              </a:path>
            </a:pathLst>
          </a:custGeom>
          <a:ln w="8889">
            <a:solidFill>
              <a:srgbClr val="00A1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7866814" y="668655"/>
            <a:ext cx="1007744" cy="0"/>
          </a:xfrm>
          <a:custGeom>
            <a:avLst/>
            <a:gdLst/>
            <a:ahLst/>
            <a:cxnLst/>
            <a:rect l="l" t="t" r="r" b="b"/>
            <a:pathLst>
              <a:path w="1007745">
                <a:moveTo>
                  <a:pt x="0" y="0"/>
                </a:moveTo>
                <a:lnTo>
                  <a:pt x="1007310" y="0"/>
                </a:lnTo>
              </a:path>
            </a:pathLst>
          </a:custGeom>
          <a:ln w="3175">
            <a:solidFill>
              <a:srgbClr val="00A1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1524000" y="686434"/>
            <a:ext cx="615950" cy="0"/>
          </a:xfrm>
          <a:custGeom>
            <a:avLst/>
            <a:gdLst/>
            <a:ahLst/>
            <a:cxnLst/>
            <a:rect l="l" t="t" r="r" b="b"/>
            <a:pathLst>
              <a:path w="615950">
                <a:moveTo>
                  <a:pt x="0" y="0"/>
                </a:moveTo>
                <a:lnTo>
                  <a:pt x="615943" y="0"/>
                </a:lnTo>
              </a:path>
            </a:pathLst>
          </a:custGeom>
          <a:ln w="3175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1524000" y="681355"/>
            <a:ext cx="628650" cy="0"/>
          </a:xfrm>
          <a:custGeom>
            <a:avLst/>
            <a:gdLst/>
            <a:ahLst/>
            <a:cxnLst/>
            <a:rect l="l" t="t" r="r" b="b"/>
            <a:pathLst>
              <a:path w="628650">
                <a:moveTo>
                  <a:pt x="0" y="0"/>
                </a:moveTo>
                <a:lnTo>
                  <a:pt x="628180" y="0"/>
                </a:lnTo>
              </a:path>
            </a:pathLst>
          </a:custGeom>
          <a:ln w="8890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8182371" y="682625"/>
            <a:ext cx="417830" cy="0"/>
          </a:xfrm>
          <a:custGeom>
            <a:avLst/>
            <a:gdLst/>
            <a:ahLst/>
            <a:cxnLst/>
            <a:rect l="l" t="t" r="r" b="b"/>
            <a:pathLst>
              <a:path w="417829">
                <a:moveTo>
                  <a:pt x="0" y="0"/>
                </a:moveTo>
                <a:lnTo>
                  <a:pt x="417644" y="0"/>
                </a:lnTo>
              </a:path>
            </a:pathLst>
          </a:custGeom>
          <a:ln w="8889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8064896" y="677544"/>
            <a:ext cx="706120" cy="0"/>
          </a:xfrm>
          <a:custGeom>
            <a:avLst/>
            <a:gdLst/>
            <a:ahLst/>
            <a:cxnLst/>
            <a:rect l="l" t="t" r="r" b="b"/>
            <a:pathLst>
              <a:path w="706120">
                <a:moveTo>
                  <a:pt x="0" y="0"/>
                </a:moveTo>
                <a:lnTo>
                  <a:pt x="705511" y="0"/>
                </a:lnTo>
              </a:path>
            </a:pathLst>
          </a:custGeom>
          <a:ln w="3175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1524000" y="691515"/>
            <a:ext cx="614680" cy="0"/>
          </a:xfrm>
          <a:custGeom>
            <a:avLst/>
            <a:gdLst/>
            <a:ahLst/>
            <a:cxnLst/>
            <a:rect l="l" t="t" r="r" b="b"/>
            <a:pathLst>
              <a:path w="614680">
                <a:moveTo>
                  <a:pt x="0" y="0"/>
                </a:moveTo>
                <a:lnTo>
                  <a:pt x="614666" y="0"/>
                </a:lnTo>
              </a:path>
            </a:pathLst>
          </a:custGeom>
          <a:ln w="8889">
            <a:solidFill>
              <a:srgbClr val="009F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8285162" y="68834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1870" y="0"/>
                </a:lnTo>
              </a:path>
            </a:pathLst>
          </a:custGeom>
          <a:ln w="3175">
            <a:solidFill>
              <a:srgbClr val="009F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1524000" y="700405"/>
            <a:ext cx="596900" cy="0"/>
          </a:xfrm>
          <a:custGeom>
            <a:avLst/>
            <a:gdLst/>
            <a:ahLst/>
            <a:cxnLst/>
            <a:rect l="l" t="t" r="r" b="b"/>
            <a:pathLst>
              <a:path w="596900">
                <a:moveTo>
                  <a:pt x="0" y="0"/>
                </a:moveTo>
                <a:lnTo>
                  <a:pt x="596793" y="0"/>
                </a:lnTo>
              </a:path>
            </a:pathLst>
          </a:custGeom>
          <a:ln w="8889">
            <a:solidFill>
              <a:srgbClr val="009E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1524000" y="709930"/>
            <a:ext cx="579120" cy="0"/>
          </a:xfrm>
          <a:custGeom>
            <a:avLst/>
            <a:gdLst/>
            <a:ahLst/>
            <a:cxnLst/>
            <a:rect l="l" t="t" r="r" b="b"/>
            <a:pathLst>
              <a:path w="579120">
                <a:moveTo>
                  <a:pt x="0" y="0"/>
                </a:moveTo>
                <a:lnTo>
                  <a:pt x="578919" y="0"/>
                </a:lnTo>
              </a:path>
            </a:pathLst>
          </a:custGeom>
          <a:ln w="10160">
            <a:solidFill>
              <a:srgbClr val="009D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1524000" y="718819"/>
            <a:ext cx="561340" cy="0"/>
          </a:xfrm>
          <a:custGeom>
            <a:avLst/>
            <a:gdLst/>
            <a:ahLst/>
            <a:cxnLst/>
            <a:rect l="l" t="t" r="r" b="b"/>
            <a:pathLst>
              <a:path w="561340">
                <a:moveTo>
                  <a:pt x="0" y="0"/>
                </a:moveTo>
                <a:lnTo>
                  <a:pt x="561045" y="0"/>
                </a:lnTo>
              </a:path>
            </a:pathLst>
          </a:custGeom>
          <a:ln w="10160">
            <a:solidFill>
              <a:srgbClr val="009C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1524000" y="727709"/>
            <a:ext cx="543560" cy="0"/>
          </a:xfrm>
          <a:custGeom>
            <a:avLst/>
            <a:gdLst/>
            <a:ahLst/>
            <a:cxnLst/>
            <a:rect l="l" t="t" r="r" b="b"/>
            <a:pathLst>
              <a:path w="543560">
                <a:moveTo>
                  <a:pt x="0" y="0"/>
                </a:moveTo>
                <a:lnTo>
                  <a:pt x="543172" y="0"/>
                </a:lnTo>
              </a:path>
            </a:pathLst>
          </a:custGeom>
          <a:ln w="10160">
            <a:solidFill>
              <a:srgbClr val="009B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1524000" y="737234"/>
            <a:ext cx="523240" cy="0"/>
          </a:xfrm>
          <a:custGeom>
            <a:avLst/>
            <a:gdLst/>
            <a:ahLst/>
            <a:cxnLst/>
            <a:rect l="l" t="t" r="r" b="b"/>
            <a:pathLst>
              <a:path w="523240">
                <a:moveTo>
                  <a:pt x="0" y="0"/>
                </a:moveTo>
                <a:lnTo>
                  <a:pt x="522745" y="0"/>
                </a:lnTo>
              </a:path>
            </a:pathLst>
          </a:custGeom>
          <a:ln w="8889">
            <a:solidFill>
              <a:srgbClr val="009A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1524001" y="746125"/>
            <a:ext cx="505459" cy="0"/>
          </a:xfrm>
          <a:custGeom>
            <a:avLst/>
            <a:gdLst/>
            <a:ahLst/>
            <a:cxnLst/>
            <a:rect l="l" t="t" r="r" b="b"/>
            <a:pathLst>
              <a:path w="505459">
                <a:moveTo>
                  <a:pt x="0" y="0"/>
                </a:moveTo>
                <a:lnTo>
                  <a:pt x="504871" y="0"/>
                </a:lnTo>
              </a:path>
            </a:pathLst>
          </a:custGeom>
          <a:ln w="8890">
            <a:solidFill>
              <a:srgbClr val="009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1524001" y="755650"/>
            <a:ext cx="487045" cy="0"/>
          </a:xfrm>
          <a:custGeom>
            <a:avLst/>
            <a:gdLst/>
            <a:ahLst/>
            <a:cxnLst/>
            <a:rect l="l" t="t" r="r" b="b"/>
            <a:pathLst>
              <a:path w="487045">
                <a:moveTo>
                  <a:pt x="0" y="0"/>
                </a:moveTo>
                <a:lnTo>
                  <a:pt x="486998" y="0"/>
                </a:lnTo>
              </a:path>
            </a:pathLst>
          </a:custGeom>
          <a:ln w="10159">
            <a:solidFill>
              <a:srgbClr val="009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1524001" y="764540"/>
            <a:ext cx="469265" cy="0"/>
          </a:xfrm>
          <a:custGeom>
            <a:avLst/>
            <a:gdLst/>
            <a:ahLst/>
            <a:cxnLst/>
            <a:rect l="l" t="t" r="r" b="b"/>
            <a:pathLst>
              <a:path w="469265">
                <a:moveTo>
                  <a:pt x="0" y="0"/>
                </a:moveTo>
                <a:lnTo>
                  <a:pt x="469124" y="0"/>
                </a:lnTo>
              </a:path>
            </a:pathLst>
          </a:custGeom>
          <a:ln w="10160">
            <a:solidFill>
              <a:srgbClr val="0097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1524000" y="773430"/>
            <a:ext cx="451484" cy="0"/>
          </a:xfrm>
          <a:custGeom>
            <a:avLst/>
            <a:gdLst/>
            <a:ahLst/>
            <a:cxnLst/>
            <a:rect l="l" t="t" r="r" b="b"/>
            <a:pathLst>
              <a:path w="451484">
                <a:moveTo>
                  <a:pt x="0" y="0"/>
                </a:moveTo>
                <a:lnTo>
                  <a:pt x="451251" y="0"/>
                </a:lnTo>
              </a:path>
            </a:pathLst>
          </a:custGeom>
          <a:ln w="10160">
            <a:solidFill>
              <a:srgbClr val="0096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1524001" y="782955"/>
            <a:ext cx="431165" cy="0"/>
          </a:xfrm>
          <a:custGeom>
            <a:avLst/>
            <a:gdLst/>
            <a:ahLst/>
            <a:cxnLst/>
            <a:rect l="l" t="t" r="r" b="b"/>
            <a:pathLst>
              <a:path w="431165">
                <a:moveTo>
                  <a:pt x="0" y="0"/>
                </a:moveTo>
                <a:lnTo>
                  <a:pt x="430824" y="0"/>
                </a:lnTo>
              </a:path>
            </a:pathLst>
          </a:custGeom>
          <a:ln w="8889">
            <a:solidFill>
              <a:srgbClr val="0095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1524000" y="792480"/>
            <a:ext cx="413384" cy="0"/>
          </a:xfrm>
          <a:custGeom>
            <a:avLst/>
            <a:gdLst/>
            <a:ahLst/>
            <a:cxnLst/>
            <a:rect l="l" t="t" r="r" b="b"/>
            <a:pathLst>
              <a:path w="413384">
                <a:moveTo>
                  <a:pt x="0" y="0"/>
                </a:moveTo>
                <a:lnTo>
                  <a:pt x="412950" y="0"/>
                </a:lnTo>
              </a:path>
            </a:pathLst>
          </a:custGeom>
          <a:ln w="10160">
            <a:solidFill>
              <a:srgbClr val="0094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1524001" y="801369"/>
            <a:ext cx="395605" cy="0"/>
          </a:xfrm>
          <a:custGeom>
            <a:avLst/>
            <a:gdLst/>
            <a:ahLst/>
            <a:cxnLst/>
            <a:rect l="l" t="t" r="r" b="b"/>
            <a:pathLst>
              <a:path w="395605">
                <a:moveTo>
                  <a:pt x="0" y="0"/>
                </a:moveTo>
                <a:lnTo>
                  <a:pt x="395076" y="0"/>
                </a:lnTo>
              </a:path>
            </a:pathLst>
          </a:custGeom>
          <a:ln w="10160">
            <a:solidFill>
              <a:srgbClr val="0093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1524000" y="810894"/>
            <a:ext cx="367030" cy="0"/>
          </a:xfrm>
          <a:custGeom>
            <a:avLst/>
            <a:gdLst/>
            <a:ahLst/>
            <a:cxnLst/>
            <a:rect l="l" t="t" r="r" b="b"/>
            <a:pathLst>
              <a:path w="367030">
                <a:moveTo>
                  <a:pt x="0" y="0"/>
                </a:moveTo>
                <a:lnTo>
                  <a:pt x="366811" y="0"/>
                </a:lnTo>
              </a:path>
            </a:pathLst>
          </a:custGeom>
          <a:ln w="8889">
            <a:solidFill>
              <a:srgbClr val="009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1524001" y="805815"/>
            <a:ext cx="376555" cy="0"/>
          </a:xfrm>
          <a:custGeom>
            <a:avLst/>
            <a:gdLst/>
            <a:ahLst/>
            <a:cxnLst/>
            <a:rect l="l" t="t" r="r" b="b"/>
            <a:pathLst>
              <a:path w="376555">
                <a:moveTo>
                  <a:pt x="0" y="0"/>
                </a:moveTo>
                <a:lnTo>
                  <a:pt x="375926" y="0"/>
                </a:lnTo>
              </a:path>
            </a:pathLst>
          </a:custGeom>
          <a:ln w="3175">
            <a:solidFill>
              <a:srgbClr val="009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1524001" y="819150"/>
            <a:ext cx="361315" cy="0"/>
          </a:xfrm>
          <a:custGeom>
            <a:avLst/>
            <a:gdLst/>
            <a:ahLst/>
            <a:cxnLst/>
            <a:rect l="l" t="t" r="r" b="b"/>
            <a:pathLst>
              <a:path w="361315">
                <a:moveTo>
                  <a:pt x="0" y="0"/>
                </a:moveTo>
                <a:lnTo>
                  <a:pt x="361212" y="0"/>
                </a:lnTo>
              </a:path>
            </a:pathLst>
          </a:custGeom>
          <a:ln w="10159">
            <a:solidFill>
              <a:srgbClr val="009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1524001" y="828675"/>
            <a:ext cx="343535" cy="0"/>
          </a:xfrm>
          <a:custGeom>
            <a:avLst/>
            <a:gdLst/>
            <a:ahLst/>
            <a:cxnLst/>
            <a:rect l="l" t="t" r="r" b="b"/>
            <a:pathLst>
              <a:path w="343535">
                <a:moveTo>
                  <a:pt x="0" y="0"/>
                </a:moveTo>
                <a:lnTo>
                  <a:pt x="343296" y="0"/>
                </a:lnTo>
              </a:path>
            </a:pathLst>
          </a:custGeom>
          <a:ln w="8890">
            <a:solidFill>
              <a:srgbClr val="0090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1524000" y="838200"/>
            <a:ext cx="327660" cy="0"/>
          </a:xfrm>
          <a:custGeom>
            <a:avLst/>
            <a:gdLst/>
            <a:ahLst/>
            <a:cxnLst/>
            <a:rect l="l" t="t" r="r" b="b"/>
            <a:pathLst>
              <a:path w="327660">
                <a:moveTo>
                  <a:pt x="0" y="0"/>
                </a:moveTo>
                <a:lnTo>
                  <a:pt x="327619" y="0"/>
                </a:lnTo>
              </a:path>
            </a:pathLst>
          </a:custGeom>
          <a:ln w="10159">
            <a:solidFill>
              <a:srgbClr val="008F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1524000" y="847089"/>
            <a:ext cx="312420" cy="0"/>
          </a:xfrm>
          <a:custGeom>
            <a:avLst/>
            <a:gdLst/>
            <a:ahLst/>
            <a:cxnLst/>
            <a:rect l="l" t="t" r="r" b="b"/>
            <a:pathLst>
              <a:path w="312420">
                <a:moveTo>
                  <a:pt x="0" y="0"/>
                </a:moveTo>
                <a:lnTo>
                  <a:pt x="311942" y="0"/>
                </a:lnTo>
              </a:path>
            </a:pathLst>
          </a:custGeom>
          <a:ln w="10160">
            <a:solidFill>
              <a:srgbClr val="008E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1524001" y="855980"/>
            <a:ext cx="296545" cy="0"/>
          </a:xfrm>
          <a:custGeom>
            <a:avLst/>
            <a:gdLst/>
            <a:ahLst/>
            <a:cxnLst/>
            <a:rect l="l" t="t" r="r" b="b"/>
            <a:pathLst>
              <a:path w="296545">
                <a:moveTo>
                  <a:pt x="0" y="0"/>
                </a:moveTo>
                <a:lnTo>
                  <a:pt x="296265" y="0"/>
                </a:lnTo>
              </a:path>
            </a:pathLst>
          </a:custGeom>
          <a:ln w="10160">
            <a:solidFill>
              <a:srgbClr val="008D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1524000" y="864869"/>
            <a:ext cx="280670" cy="0"/>
          </a:xfrm>
          <a:custGeom>
            <a:avLst/>
            <a:gdLst/>
            <a:ahLst/>
            <a:cxnLst/>
            <a:rect l="l" t="t" r="r" b="b"/>
            <a:pathLst>
              <a:path w="280670">
                <a:moveTo>
                  <a:pt x="0" y="0"/>
                </a:moveTo>
                <a:lnTo>
                  <a:pt x="280588" y="0"/>
                </a:lnTo>
              </a:path>
            </a:pathLst>
          </a:custGeom>
          <a:ln w="10160">
            <a:solidFill>
              <a:srgbClr val="008C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1524000" y="874394"/>
            <a:ext cx="262890" cy="0"/>
          </a:xfrm>
          <a:custGeom>
            <a:avLst/>
            <a:gdLst/>
            <a:ahLst/>
            <a:cxnLst/>
            <a:rect l="l" t="t" r="r" b="b"/>
            <a:pathLst>
              <a:path w="262890">
                <a:moveTo>
                  <a:pt x="0" y="0"/>
                </a:moveTo>
                <a:lnTo>
                  <a:pt x="262671" y="0"/>
                </a:lnTo>
              </a:path>
            </a:pathLst>
          </a:custGeom>
          <a:ln w="8889">
            <a:solidFill>
              <a:srgbClr val="008B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1524000" y="878840"/>
            <a:ext cx="246994" cy="149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5927320" y="2540"/>
            <a:ext cx="4740910" cy="0"/>
          </a:xfrm>
          <a:custGeom>
            <a:avLst/>
            <a:gdLst/>
            <a:ahLst/>
            <a:cxnLst/>
            <a:rect l="l" t="t" r="r" b="b"/>
            <a:pathLst>
              <a:path w="4740909">
                <a:moveTo>
                  <a:pt x="0" y="0"/>
                </a:moveTo>
                <a:lnTo>
                  <a:pt x="4740679" y="0"/>
                </a:lnTo>
              </a:path>
            </a:pathLst>
          </a:custGeom>
          <a:ln w="5079">
            <a:solidFill>
              <a:srgbClr val="009A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5938232" y="10795"/>
            <a:ext cx="4730115" cy="0"/>
          </a:xfrm>
          <a:custGeom>
            <a:avLst/>
            <a:gdLst/>
            <a:ahLst/>
            <a:cxnLst/>
            <a:rect l="l" t="t" r="r" b="b"/>
            <a:pathLst>
              <a:path w="4730115">
                <a:moveTo>
                  <a:pt x="0" y="0"/>
                </a:moveTo>
                <a:lnTo>
                  <a:pt x="4729768" y="0"/>
                </a:lnTo>
              </a:path>
            </a:pathLst>
          </a:custGeom>
          <a:ln w="13970">
            <a:solidFill>
              <a:srgbClr val="009A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5974599" y="23495"/>
            <a:ext cx="4693920" cy="0"/>
          </a:xfrm>
          <a:custGeom>
            <a:avLst/>
            <a:gdLst/>
            <a:ahLst/>
            <a:cxnLst/>
            <a:rect l="l" t="t" r="r" b="b"/>
            <a:pathLst>
              <a:path w="4693920">
                <a:moveTo>
                  <a:pt x="0" y="0"/>
                </a:moveTo>
                <a:lnTo>
                  <a:pt x="4693400" y="0"/>
                </a:lnTo>
              </a:path>
            </a:pathLst>
          </a:custGeom>
          <a:ln w="13970">
            <a:solidFill>
              <a:srgbClr val="009A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6014605" y="37465"/>
            <a:ext cx="4653915" cy="0"/>
          </a:xfrm>
          <a:custGeom>
            <a:avLst/>
            <a:gdLst/>
            <a:ahLst/>
            <a:cxnLst/>
            <a:rect l="l" t="t" r="r" b="b"/>
            <a:pathLst>
              <a:path w="4653915">
                <a:moveTo>
                  <a:pt x="0" y="0"/>
                </a:moveTo>
                <a:lnTo>
                  <a:pt x="4653395" y="0"/>
                </a:lnTo>
              </a:path>
            </a:pathLst>
          </a:custGeom>
          <a:ln w="13970">
            <a:solidFill>
              <a:srgbClr val="009B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6050973" y="50165"/>
            <a:ext cx="4617085" cy="0"/>
          </a:xfrm>
          <a:custGeom>
            <a:avLst/>
            <a:gdLst/>
            <a:ahLst/>
            <a:cxnLst/>
            <a:rect l="l" t="t" r="r" b="b"/>
            <a:pathLst>
              <a:path w="4617084">
                <a:moveTo>
                  <a:pt x="0" y="0"/>
                </a:moveTo>
                <a:lnTo>
                  <a:pt x="4617027" y="0"/>
                </a:lnTo>
              </a:path>
            </a:pathLst>
          </a:custGeom>
          <a:ln w="13970">
            <a:solidFill>
              <a:srgbClr val="009B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6090593" y="62864"/>
            <a:ext cx="4577715" cy="0"/>
          </a:xfrm>
          <a:custGeom>
            <a:avLst/>
            <a:gdLst/>
            <a:ahLst/>
            <a:cxnLst/>
            <a:rect l="l" t="t" r="r" b="b"/>
            <a:pathLst>
              <a:path w="4577715">
                <a:moveTo>
                  <a:pt x="0" y="0"/>
                </a:moveTo>
                <a:lnTo>
                  <a:pt x="4577407" y="0"/>
                </a:lnTo>
              </a:path>
            </a:pathLst>
          </a:custGeom>
          <a:ln w="13970">
            <a:solidFill>
              <a:srgbClr val="009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6132380" y="75564"/>
            <a:ext cx="4535805" cy="0"/>
          </a:xfrm>
          <a:custGeom>
            <a:avLst/>
            <a:gdLst/>
            <a:ahLst/>
            <a:cxnLst/>
            <a:rect l="l" t="t" r="r" b="b"/>
            <a:pathLst>
              <a:path w="4535805">
                <a:moveTo>
                  <a:pt x="0" y="0"/>
                </a:moveTo>
                <a:lnTo>
                  <a:pt x="4535620" y="0"/>
                </a:lnTo>
              </a:path>
            </a:pathLst>
          </a:custGeom>
          <a:ln w="13970">
            <a:solidFill>
              <a:srgbClr val="009C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6174167" y="88264"/>
            <a:ext cx="4493895" cy="0"/>
          </a:xfrm>
          <a:custGeom>
            <a:avLst/>
            <a:gdLst/>
            <a:ahLst/>
            <a:cxnLst/>
            <a:rect l="l" t="t" r="r" b="b"/>
            <a:pathLst>
              <a:path w="4493895">
                <a:moveTo>
                  <a:pt x="0" y="0"/>
                </a:moveTo>
                <a:lnTo>
                  <a:pt x="4493833" y="0"/>
                </a:lnTo>
              </a:path>
            </a:pathLst>
          </a:custGeom>
          <a:ln w="13970">
            <a:solidFill>
              <a:srgbClr val="009C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6220133" y="102235"/>
            <a:ext cx="4448175" cy="0"/>
          </a:xfrm>
          <a:custGeom>
            <a:avLst/>
            <a:gdLst/>
            <a:ahLst/>
            <a:cxnLst/>
            <a:rect l="l" t="t" r="r" b="b"/>
            <a:pathLst>
              <a:path w="4448175">
                <a:moveTo>
                  <a:pt x="0" y="0"/>
                </a:moveTo>
                <a:lnTo>
                  <a:pt x="4447867" y="0"/>
                </a:lnTo>
              </a:path>
            </a:pathLst>
          </a:custGeom>
          <a:ln w="13970">
            <a:solidFill>
              <a:srgbClr val="009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6261920" y="114935"/>
            <a:ext cx="4406265" cy="0"/>
          </a:xfrm>
          <a:custGeom>
            <a:avLst/>
            <a:gdLst/>
            <a:ahLst/>
            <a:cxnLst/>
            <a:rect l="l" t="t" r="r" b="b"/>
            <a:pathLst>
              <a:path w="4406265">
                <a:moveTo>
                  <a:pt x="0" y="0"/>
                </a:moveTo>
                <a:lnTo>
                  <a:pt x="4406080" y="0"/>
                </a:lnTo>
              </a:path>
            </a:pathLst>
          </a:custGeom>
          <a:ln w="13970">
            <a:solidFill>
              <a:srgbClr val="009D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6303707" y="127635"/>
            <a:ext cx="4364355" cy="0"/>
          </a:xfrm>
          <a:custGeom>
            <a:avLst/>
            <a:gdLst/>
            <a:ahLst/>
            <a:cxnLst/>
            <a:rect l="l" t="t" r="r" b="b"/>
            <a:pathLst>
              <a:path w="4364355">
                <a:moveTo>
                  <a:pt x="0" y="0"/>
                </a:moveTo>
                <a:lnTo>
                  <a:pt x="4364293" y="0"/>
                </a:lnTo>
              </a:path>
            </a:pathLst>
          </a:custGeom>
          <a:ln w="13970">
            <a:solidFill>
              <a:srgbClr val="009D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6347542" y="140335"/>
            <a:ext cx="4320540" cy="0"/>
          </a:xfrm>
          <a:custGeom>
            <a:avLst/>
            <a:gdLst/>
            <a:ahLst/>
            <a:cxnLst/>
            <a:rect l="l" t="t" r="r" b="b"/>
            <a:pathLst>
              <a:path w="4320540">
                <a:moveTo>
                  <a:pt x="0" y="0"/>
                </a:moveTo>
                <a:lnTo>
                  <a:pt x="4320458" y="0"/>
                </a:lnTo>
              </a:path>
            </a:pathLst>
          </a:custGeom>
          <a:ln w="13970">
            <a:solidFill>
              <a:srgbClr val="009E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6393425" y="153035"/>
            <a:ext cx="4274820" cy="0"/>
          </a:xfrm>
          <a:custGeom>
            <a:avLst/>
            <a:gdLst/>
            <a:ahLst/>
            <a:cxnLst/>
            <a:rect l="l" t="t" r="r" b="b"/>
            <a:pathLst>
              <a:path w="4274820">
                <a:moveTo>
                  <a:pt x="0" y="0"/>
                </a:moveTo>
                <a:lnTo>
                  <a:pt x="4274574" y="0"/>
                </a:lnTo>
              </a:path>
            </a:pathLst>
          </a:custGeom>
          <a:ln w="13970">
            <a:solidFill>
              <a:srgbClr val="009E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6443899" y="167004"/>
            <a:ext cx="4224655" cy="0"/>
          </a:xfrm>
          <a:custGeom>
            <a:avLst/>
            <a:gdLst/>
            <a:ahLst/>
            <a:cxnLst/>
            <a:rect l="l" t="t" r="r" b="b"/>
            <a:pathLst>
              <a:path w="4224655">
                <a:moveTo>
                  <a:pt x="0" y="0"/>
                </a:moveTo>
                <a:lnTo>
                  <a:pt x="4224101" y="0"/>
                </a:lnTo>
              </a:path>
            </a:pathLst>
          </a:custGeom>
          <a:ln w="13970">
            <a:solidFill>
              <a:srgbClr val="009E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6489781" y="179704"/>
            <a:ext cx="4178300" cy="0"/>
          </a:xfrm>
          <a:custGeom>
            <a:avLst/>
            <a:gdLst/>
            <a:ahLst/>
            <a:cxnLst/>
            <a:rect l="l" t="t" r="r" b="b"/>
            <a:pathLst>
              <a:path w="4178300">
                <a:moveTo>
                  <a:pt x="0" y="0"/>
                </a:moveTo>
                <a:lnTo>
                  <a:pt x="4178218" y="0"/>
                </a:lnTo>
              </a:path>
            </a:pathLst>
          </a:custGeom>
          <a:ln w="13970">
            <a:solidFill>
              <a:srgbClr val="009F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6535666" y="192404"/>
            <a:ext cx="4132579" cy="0"/>
          </a:xfrm>
          <a:custGeom>
            <a:avLst/>
            <a:gdLst/>
            <a:ahLst/>
            <a:cxnLst/>
            <a:rect l="l" t="t" r="r" b="b"/>
            <a:pathLst>
              <a:path w="4132579">
                <a:moveTo>
                  <a:pt x="0" y="0"/>
                </a:moveTo>
                <a:lnTo>
                  <a:pt x="4132334" y="0"/>
                </a:lnTo>
              </a:path>
            </a:pathLst>
          </a:custGeom>
          <a:ln w="13970">
            <a:solidFill>
              <a:srgbClr val="009F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6581549" y="205104"/>
            <a:ext cx="4060190" cy="0"/>
          </a:xfrm>
          <a:custGeom>
            <a:avLst/>
            <a:gdLst/>
            <a:ahLst/>
            <a:cxnLst/>
            <a:rect l="l" t="t" r="r" b="b"/>
            <a:pathLst>
              <a:path w="4060190">
                <a:moveTo>
                  <a:pt x="0" y="0"/>
                </a:moveTo>
                <a:lnTo>
                  <a:pt x="4059666" y="0"/>
                </a:lnTo>
              </a:path>
            </a:pathLst>
          </a:custGeom>
          <a:ln w="13970">
            <a:solidFill>
              <a:srgbClr val="00A0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6627434" y="217804"/>
            <a:ext cx="3969385" cy="0"/>
          </a:xfrm>
          <a:custGeom>
            <a:avLst/>
            <a:gdLst/>
            <a:ahLst/>
            <a:cxnLst/>
            <a:rect l="l" t="t" r="r" b="b"/>
            <a:pathLst>
              <a:path w="3969384">
                <a:moveTo>
                  <a:pt x="0" y="0"/>
                </a:moveTo>
                <a:lnTo>
                  <a:pt x="3969141" y="0"/>
                </a:lnTo>
              </a:path>
            </a:pathLst>
          </a:custGeom>
          <a:ln w="13970">
            <a:solidFill>
              <a:srgbClr val="00A0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6677905" y="231775"/>
            <a:ext cx="3869690" cy="0"/>
          </a:xfrm>
          <a:custGeom>
            <a:avLst/>
            <a:gdLst/>
            <a:ahLst/>
            <a:cxnLst/>
            <a:rect l="l" t="t" r="r" b="b"/>
            <a:pathLst>
              <a:path w="3869690">
                <a:moveTo>
                  <a:pt x="0" y="0"/>
                </a:moveTo>
                <a:lnTo>
                  <a:pt x="3869564" y="0"/>
                </a:lnTo>
              </a:path>
            </a:pathLst>
          </a:custGeom>
          <a:ln w="13969">
            <a:solidFill>
              <a:srgbClr val="00A0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6723789" y="244475"/>
            <a:ext cx="3779520" cy="0"/>
          </a:xfrm>
          <a:custGeom>
            <a:avLst/>
            <a:gdLst/>
            <a:ahLst/>
            <a:cxnLst/>
            <a:rect l="l" t="t" r="r" b="b"/>
            <a:pathLst>
              <a:path w="3779520">
                <a:moveTo>
                  <a:pt x="0" y="0"/>
                </a:moveTo>
                <a:lnTo>
                  <a:pt x="3779040" y="0"/>
                </a:lnTo>
              </a:path>
            </a:pathLst>
          </a:custGeom>
          <a:ln w="13969">
            <a:solidFill>
              <a:srgbClr val="00A1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6769674" y="257175"/>
            <a:ext cx="3688715" cy="0"/>
          </a:xfrm>
          <a:custGeom>
            <a:avLst/>
            <a:gdLst/>
            <a:ahLst/>
            <a:cxnLst/>
            <a:rect l="l" t="t" r="r" b="b"/>
            <a:pathLst>
              <a:path w="3688715">
                <a:moveTo>
                  <a:pt x="0" y="0"/>
                </a:moveTo>
                <a:lnTo>
                  <a:pt x="3688516" y="0"/>
                </a:lnTo>
              </a:path>
            </a:pathLst>
          </a:custGeom>
          <a:ln w="13969">
            <a:solidFill>
              <a:srgbClr val="00A1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6815558" y="269875"/>
            <a:ext cx="3598545" cy="0"/>
          </a:xfrm>
          <a:custGeom>
            <a:avLst/>
            <a:gdLst/>
            <a:ahLst/>
            <a:cxnLst/>
            <a:rect l="l" t="t" r="r" b="b"/>
            <a:pathLst>
              <a:path w="3598545">
                <a:moveTo>
                  <a:pt x="0" y="0"/>
                </a:moveTo>
                <a:lnTo>
                  <a:pt x="3597991" y="0"/>
                </a:lnTo>
              </a:path>
            </a:pathLst>
          </a:custGeom>
          <a:ln w="13969">
            <a:solidFill>
              <a:srgbClr val="00A1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6861441" y="282575"/>
            <a:ext cx="3507740" cy="0"/>
          </a:xfrm>
          <a:custGeom>
            <a:avLst/>
            <a:gdLst/>
            <a:ahLst/>
            <a:cxnLst/>
            <a:rect l="l" t="t" r="r" b="b"/>
            <a:pathLst>
              <a:path w="3507740">
                <a:moveTo>
                  <a:pt x="0" y="0"/>
                </a:moveTo>
                <a:lnTo>
                  <a:pt x="3507467" y="0"/>
                </a:lnTo>
              </a:path>
            </a:pathLst>
          </a:custGeom>
          <a:ln w="13969">
            <a:solidFill>
              <a:srgbClr val="00A2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6911914" y="296545"/>
            <a:ext cx="3408045" cy="0"/>
          </a:xfrm>
          <a:custGeom>
            <a:avLst/>
            <a:gdLst/>
            <a:ahLst/>
            <a:cxnLst/>
            <a:rect l="l" t="t" r="r" b="b"/>
            <a:pathLst>
              <a:path w="3408045">
                <a:moveTo>
                  <a:pt x="0" y="0"/>
                </a:moveTo>
                <a:lnTo>
                  <a:pt x="3407890" y="0"/>
                </a:lnTo>
              </a:path>
            </a:pathLst>
          </a:custGeom>
          <a:ln w="13970">
            <a:solidFill>
              <a:srgbClr val="00A2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6957798" y="309245"/>
            <a:ext cx="3317875" cy="0"/>
          </a:xfrm>
          <a:custGeom>
            <a:avLst/>
            <a:gdLst/>
            <a:ahLst/>
            <a:cxnLst/>
            <a:rect l="l" t="t" r="r" b="b"/>
            <a:pathLst>
              <a:path w="3317875">
                <a:moveTo>
                  <a:pt x="0" y="0"/>
                </a:moveTo>
                <a:lnTo>
                  <a:pt x="3317366" y="0"/>
                </a:lnTo>
              </a:path>
            </a:pathLst>
          </a:custGeom>
          <a:ln w="13970">
            <a:solidFill>
              <a:srgbClr val="00A3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7003681" y="321945"/>
            <a:ext cx="3227070" cy="0"/>
          </a:xfrm>
          <a:custGeom>
            <a:avLst/>
            <a:gdLst/>
            <a:ahLst/>
            <a:cxnLst/>
            <a:rect l="l" t="t" r="r" b="b"/>
            <a:pathLst>
              <a:path w="3227070">
                <a:moveTo>
                  <a:pt x="0" y="0"/>
                </a:moveTo>
                <a:lnTo>
                  <a:pt x="3226841" y="0"/>
                </a:lnTo>
              </a:path>
            </a:pathLst>
          </a:custGeom>
          <a:ln w="13970">
            <a:solidFill>
              <a:srgbClr val="00A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7052837" y="334645"/>
            <a:ext cx="3133090" cy="0"/>
          </a:xfrm>
          <a:custGeom>
            <a:avLst/>
            <a:gdLst/>
            <a:ahLst/>
            <a:cxnLst/>
            <a:rect l="l" t="t" r="r" b="b"/>
            <a:pathLst>
              <a:path w="3133090">
                <a:moveTo>
                  <a:pt x="0" y="0"/>
                </a:moveTo>
                <a:lnTo>
                  <a:pt x="3133044" y="0"/>
                </a:lnTo>
              </a:path>
            </a:pathLst>
          </a:custGeom>
          <a:ln w="13970">
            <a:solidFill>
              <a:srgbClr val="00A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7109630" y="347345"/>
            <a:ext cx="3032125" cy="0"/>
          </a:xfrm>
          <a:custGeom>
            <a:avLst/>
            <a:gdLst/>
            <a:ahLst/>
            <a:cxnLst/>
            <a:rect l="l" t="t" r="r" b="b"/>
            <a:pathLst>
              <a:path w="3032125">
                <a:moveTo>
                  <a:pt x="0" y="0"/>
                </a:moveTo>
                <a:lnTo>
                  <a:pt x="3031612" y="0"/>
                </a:lnTo>
              </a:path>
            </a:pathLst>
          </a:custGeom>
          <a:ln w="13970">
            <a:solidFill>
              <a:srgbClr val="00A4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7172102" y="361315"/>
            <a:ext cx="2920365" cy="0"/>
          </a:xfrm>
          <a:custGeom>
            <a:avLst/>
            <a:gdLst/>
            <a:ahLst/>
            <a:cxnLst/>
            <a:rect l="l" t="t" r="r" b="b"/>
            <a:pathLst>
              <a:path w="2920365">
                <a:moveTo>
                  <a:pt x="0" y="0"/>
                </a:moveTo>
                <a:lnTo>
                  <a:pt x="2920036" y="0"/>
                </a:lnTo>
              </a:path>
            </a:pathLst>
          </a:custGeom>
          <a:ln w="13970">
            <a:solidFill>
              <a:srgbClr val="00A4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7228894" y="374015"/>
            <a:ext cx="2818765" cy="0"/>
          </a:xfrm>
          <a:custGeom>
            <a:avLst/>
            <a:gdLst/>
            <a:ahLst/>
            <a:cxnLst/>
            <a:rect l="l" t="t" r="r" b="b"/>
            <a:pathLst>
              <a:path w="2818765">
                <a:moveTo>
                  <a:pt x="0" y="0"/>
                </a:moveTo>
                <a:lnTo>
                  <a:pt x="2818603" y="0"/>
                </a:lnTo>
              </a:path>
            </a:pathLst>
          </a:custGeom>
          <a:ln w="13970">
            <a:solidFill>
              <a:srgbClr val="00A4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7285686" y="386715"/>
            <a:ext cx="2717165" cy="0"/>
          </a:xfrm>
          <a:custGeom>
            <a:avLst/>
            <a:gdLst/>
            <a:ahLst/>
            <a:cxnLst/>
            <a:rect l="l" t="t" r="r" b="b"/>
            <a:pathLst>
              <a:path w="2717165">
                <a:moveTo>
                  <a:pt x="0" y="0"/>
                </a:moveTo>
                <a:lnTo>
                  <a:pt x="2717170" y="0"/>
                </a:lnTo>
              </a:path>
            </a:pathLst>
          </a:custGeom>
          <a:ln w="13970">
            <a:solidFill>
              <a:srgbClr val="00A5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7342478" y="399415"/>
            <a:ext cx="2616200" cy="0"/>
          </a:xfrm>
          <a:custGeom>
            <a:avLst/>
            <a:gdLst/>
            <a:ahLst/>
            <a:cxnLst/>
            <a:rect l="l" t="t" r="r" b="b"/>
            <a:pathLst>
              <a:path w="2616200">
                <a:moveTo>
                  <a:pt x="0" y="0"/>
                </a:moveTo>
                <a:lnTo>
                  <a:pt x="2615737" y="0"/>
                </a:lnTo>
              </a:path>
            </a:pathLst>
          </a:custGeom>
          <a:ln w="13970">
            <a:solidFill>
              <a:srgbClr val="00A5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7399270" y="412750"/>
            <a:ext cx="2514600" cy="0"/>
          </a:xfrm>
          <a:custGeom>
            <a:avLst/>
            <a:gdLst/>
            <a:ahLst/>
            <a:cxnLst/>
            <a:rect l="l" t="t" r="r" b="b"/>
            <a:pathLst>
              <a:path w="2514600">
                <a:moveTo>
                  <a:pt x="0" y="0"/>
                </a:moveTo>
                <a:lnTo>
                  <a:pt x="2514305" y="0"/>
                </a:lnTo>
              </a:path>
            </a:pathLst>
          </a:custGeom>
          <a:ln w="15240">
            <a:solidFill>
              <a:srgbClr val="00A6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7461741" y="426084"/>
            <a:ext cx="2402840" cy="0"/>
          </a:xfrm>
          <a:custGeom>
            <a:avLst/>
            <a:gdLst/>
            <a:ahLst/>
            <a:cxnLst/>
            <a:rect l="l" t="t" r="r" b="b"/>
            <a:pathLst>
              <a:path w="2402840">
                <a:moveTo>
                  <a:pt x="0" y="0"/>
                </a:moveTo>
                <a:lnTo>
                  <a:pt x="2402729" y="0"/>
                </a:lnTo>
              </a:path>
            </a:pathLst>
          </a:custGeom>
          <a:ln w="13970">
            <a:solidFill>
              <a:srgbClr val="00A6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7518535" y="438784"/>
            <a:ext cx="2301875" cy="0"/>
          </a:xfrm>
          <a:custGeom>
            <a:avLst/>
            <a:gdLst/>
            <a:ahLst/>
            <a:cxnLst/>
            <a:rect l="l" t="t" r="r" b="b"/>
            <a:pathLst>
              <a:path w="2301875">
                <a:moveTo>
                  <a:pt x="0" y="0"/>
                </a:moveTo>
                <a:lnTo>
                  <a:pt x="2301296" y="0"/>
                </a:lnTo>
              </a:path>
            </a:pathLst>
          </a:custGeom>
          <a:ln w="13970">
            <a:solidFill>
              <a:srgbClr val="00A6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7575327" y="451484"/>
            <a:ext cx="2200275" cy="0"/>
          </a:xfrm>
          <a:custGeom>
            <a:avLst/>
            <a:gdLst/>
            <a:ahLst/>
            <a:cxnLst/>
            <a:rect l="l" t="t" r="r" b="b"/>
            <a:pathLst>
              <a:path w="2200275">
                <a:moveTo>
                  <a:pt x="0" y="0"/>
                </a:moveTo>
                <a:lnTo>
                  <a:pt x="2199863" y="0"/>
                </a:lnTo>
              </a:path>
            </a:pathLst>
          </a:custGeom>
          <a:ln w="13970">
            <a:solidFill>
              <a:srgbClr val="00A7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7632119" y="464184"/>
            <a:ext cx="2085975" cy="0"/>
          </a:xfrm>
          <a:custGeom>
            <a:avLst/>
            <a:gdLst/>
            <a:ahLst/>
            <a:cxnLst/>
            <a:rect l="l" t="t" r="r" b="b"/>
            <a:pathLst>
              <a:path w="2085975">
                <a:moveTo>
                  <a:pt x="0" y="0"/>
                </a:moveTo>
                <a:lnTo>
                  <a:pt x="2085677" y="0"/>
                </a:lnTo>
              </a:path>
            </a:pathLst>
          </a:custGeom>
          <a:ln w="13970">
            <a:solidFill>
              <a:srgbClr val="00A7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7688911" y="477519"/>
            <a:ext cx="1971675" cy="0"/>
          </a:xfrm>
          <a:custGeom>
            <a:avLst/>
            <a:gdLst/>
            <a:ahLst/>
            <a:cxnLst/>
            <a:rect l="l" t="t" r="r" b="b"/>
            <a:pathLst>
              <a:path w="1971675">
                <a:moveTo>
                  <a:pt x="0" y="0"/>
                </a:moveTo>
                <a:lnTo>
                  <a:pt x="1971490" y="0"/>
                </a:lnTo>
              </a:path>
            </a:pathLst>
          </a:custGeom>
          <a:ln w="15239">
            <a:solidFill>
              <a:srgbClr val="00A7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7751383" y="490855"/>
            <a:ext cx="1845945" cy="0"/>
          </a:xfrm>
          <a:custGeom>
            <a:avLst/>
            <a:gdLst/>
            <a:ahLst/>
            <a:cxnLst/>
            <a:rect l="l" t="t" r="r" b="b"/>
            <a:pathLst>
              <a:path w="1845945">
                <a:moveTo>
                  <a:pt x="0" y="0"/>
                </a:moveTo>
                <a:lnTo>
                  <a:pt x="1845885" y="0"/>
                </a:lnTo>
              </a:path>
            </a:pathLst>
          </a:custGeom>
          <a:ln w="13969">
            <a:solidFill>
              <a:srgbClr val="00A8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7808174" y="503555"/>
            <a:ext cx="1732280" cy="0"/>
          </a:xfrm>
          <a:custGeom>
            <a:avLst/>
            <a:gdLst/>
            <a:ahLst/>
            <a:cxnLst/>
            <a:rect l="l" t="t" r="r" b="b"/>
            <a:pathLst>
              <a:path w="1732279">
                <a:moveTo>
                  <a:pt x="0" y="0"/>
                </a:moveTo>
                <a:lnTo>
                  <a:pt x="1731699" y="0"/>
                </a:lnTo>
              </a:path>
            </a:pathLst>
          </a:custGeom>
          <a:ln w="13969">
            <a:solidFill>
              <a:srgbClr val="00A8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7873249" y="516255"/>
            <a:ext cx="1609725" cy="0"/>
          </a:xfrm>
          <a:custGeom>
            <a:avLst/>
            <a:gdLst/>
            <a:ahLst/>
            <a:cxnLst/>
            <a:rect l="l" t="t" r="r" b="b"/>
            <a:pathLst>
              <a:path w="1609725">
                <a:moveTo>
                  <a:pt x="0" y="0"/>
                </a:moveTo>
                <a:lnTo>
                  <a:pt x="1609231" y="0"/>
                </a:lnTo>
              </a:path>
            </a:pathLst>
          </a:custGeom>
          <a:ln w="13969">
            <a:solidFill>
              <a:srgbClr val="00A9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7950745" y="528955"/>
            <a:ext cx="1458595" cy="0"/>
          </a:xfrm>
          <a:custGeom>
            <a:avLst/>
            <a:gdLst/>
            <a:ahLst/>
            <a:cxnLst/>
            <a:rect l="l" t="t" r="r" b="b"/>
            <a:pathLst>
              <a:path w="1458595">
                <a:moveTo>
                  <a:pt x="0" y="0"/>
                </a:moveTo>
                <a:lnTo>
                  <a:pt x="1458530" y="0"/>
                </a:lnTo>
              </a:path>
            </a:pathLst>
          </a:custGeom>
          <a:ln w="13969">
            <a:solidFill>
              <a:srgbClr val="00A9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8035991" y="542925"/>
            <a:ext cx="1290955" cy="0"/>
          </a:xfrm>
          <a:custGeom>
            <a:avLst/>
            <a:gdLst/>
            <a:ahLst/>
            <a:cxnLst/>
            <a:rect l="l" t="t" r="r" b="b"/>
            <a:pathLst>
              <a:path w="1290954">
                <a:moveTo>
                  <a:pt x="0" y="0"/>
                </a:moveTo>
                <a:lnTo>
                  <a:pt x="1290828" y="0"/>
                </a:lnTo>
              </a:path>
            </a:pathLst>
          </a:custGeom>
          <a:ln w="13970">
            <a:solidFill>
              <a:srgbClr val="00A9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8113486" y="555625"/>
            <a:ext cx="1138555" cy="0"/>
          </a:xfrm>
          <a:custGeom>
            <a:avLst/>
            <a:gdLst/>
            <a:ahLst/>
            <a:cxnLst/>
            <a:rect l="l" t="t" r="r" b="b"/>
            <a:pathLst>
              <a:path w="1138554">
                <a:moveTo>
                  <a:pt x="0" y="0"/>
                </a:moveTo>
                <a:lnTo>
                  <a:pt x="1138371" y="0"/>
                </a:lnTo>
              </a:path>
            </a:pathLst>
          </a:custGeom>
          <a:ln w="13970">
            <a:solidFill>
              <a:srgbClr val="00AA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8190982" y="568325"/>
            <a:ext cx="986155" cy="0"/>
          </a:xfrm>
          <a:custGeom>
            <a:avLst/>
            <a:gdLst/>
            <a:ahLst/>
            <a:cxnLst/>
            <a:rect l="l" t="t" r="r" b="b"/>
            <a:pathLst>
              <a:path w="986154">
                <a:moveTo>
                  <a:pt x="0" y="0"/>
                </a:moveTo>
                <a:lnTo>
                  <a:pt x="985914" y="0"/>
                </a:lnTo>
              </a:path>
            </a:pathLst>
          </a:custGeom>
          <a:ln w="13970">
            <a:solidFill>
              <a:srgbClr val="00AA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8304531" y="581025"/>
            <a:ext cx="752475" cy="0"/>
          </a:xfrm>
          <a:custGeom>
            <a:avLst/>
            <a:gdLst/>
            <a:ahLst/>
            <a:cxnLst/>
            <a:rect l="l" t="t" r="r" b="b"/>
            <a:pathLst>
              <a:path w="752475">
                <a:moveTo>
                  <a:pt x="0" y="0"/>
                </a:moveTo>
                <a:lnTo>
                  <a:pt x="752398" y="0"/>
                </a:lnTo>
              </a:path>
            </a:pathLst>
          </a:custGeom>
          <a:ln w="13970">
            <a:solidFill>
              <a:srgbClr val="00AA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8538421" y="595630"/>
            <a:ext cx="280670" cy="0"/>
          </a:xfrm>
          <a:custGeom>
            <a:avLst/>
            <a:gdLst/>
            <a:ahLst/>
            <a:cxnLst/>
            <a:rect l="l" t="t" r="r" b="b"/>
            <a:pathLst>
              <a:path w="280670">
                <a:moveTo>
                  <a:pt x="0" y="0"/>
                </a:moveTo>
                <a:lnTo>
                  <a:pt x="280140" y="0"/>
                </a:lnTo>
              </a:path>
            </a:pathLst>
          </a:custGeom>
          <a:ln w="3175">
            <a:solidFill>
              <a:srgbClr val="00AB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8483388" y="590550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082" y="0"/>
                </a:lnTo>
              </a:path>
            </a:pathLst>
          </a:custGeom>
          <a:ln w="7619">
            <a:solidFill>
              <a:srgbClr val="00AB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1527810" y="203200"/>
            <a:ext cx="9133840" cy="647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1524000" y="247651"/>
            <a:ext cx="9144000" cy="5613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 txBox="1"/>
          <p:nvPr/>
        </p:nvSpPr>
        <p:spPr>
          <a:xfrm>
            <a:off x="1602740" y="364490"/>
            <a:ext cx="1494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5" dirty="0">
                <a:solidFill>
                  <a:srgbClr val="D84A6C"/>
                </a:solidFill>
                <a:latin typeface="Constantia"/>
                <a:cs typeface="Constantia"/>
              </a:rPr>
              <a:t>Classification</a:t>
            </a:r>
            <a:endParaRPr>
              <a:latin typeface="Constantia"/>
              <a:cs typeface="Constantia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1602739" y="642620"/>
            <a:ext cx="13093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5" dirty="0">
                <a:solidFill>
                  <a:srgbClr val="D84A6C"/>
                </a:solidFill>
                <a:latin typeface="Constantia"/>
                <a:cs typeface="Constantia"/>
              </a:rPr>
              <a:t>(category</a:t>
            </a:r>
            <a:r>
              <a:rPr b="1" spc="-60" dirty="0">
                <a:solidFill>
                  <a:srgbClr val="D84A6C"/>
                </a:solidFill>
                <a:latin typeface="Constantia"/>
                <a:cs typeface="Constantia"/>
              </a:rPr>
              <a:t> </a:t>
            </a:r>
            <a:r>
              <a:rPr b="1" dirty="0">
                <a:solidFill>
                  <a:srgbClr val="D84A6C"/>
                </a:solidFill>
                <a:latin typeface="Constantia"/>
                <a:cs typeface="Constantia"/>
              </a:rPr>
              <a:t>of</a:t>
            </a:r>
            <a:endParaRPr>
              <a:latin typeface="Constantia"/>
              <a:cs typeface="Constantia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1602739" y="922020"/>
            <a:ext cx="16027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5" dirty="0">
                <a:solidFill>
                  <a:srgbClr val="D84A6C"/>
                </a:solidFill>
                <a:latin typeface="Constantia"/>
                <a:cs typeface="Constantia"/>
              </a:rPr>
              <a:t>Hypertension)</a:t>
            </a:r>
            <a:endParaRPr>
              <a:latin typeface="Constantia"/>
              <a:cs typeface="Constantia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3591560" y="364490"/>
            <a:ext cx="1549400" cy="85725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02895" marR="5080" indent="-290830">
              <a:lnSpc>
                <a:spcPct val="101600"/>
              </a:lnSpc>
              <a:spcBef>
                <a:spcPts val="65"/>
              </a:spcBef>
            </a:pPr>
            <a:r>
              <a:rPr b="1" spc="-5" dirty="0">
                <a:solidFill>
                  <a:srgbClr val="D84A6C"/>
                </a:solidFill>
                <a:latin typeface="Constantia"/>
                <a:cs typeface="Constantia"/>
              </a:rPr>
              <a:t>Systolic</a:t>
            </a:r>
            <a:r>
              <a:rPr b="1" spc="-75" dirty="0">
                <a:solidFill>
                  <a:srgbClr val="D84A6C"/>
                </a:solidFill>
                <a:latin typeface="Constantia"/>
                <a:cs typeface="Constantia"/>
              </a:rPr>
              <a:t> </a:t>
            </a:r>
            <a:r>
              <a:rPr b="1" spc="-5" dirty="0">
                <a:solidFill>
                  <a:srgbClr val="D84A6C"/>
                </a:solidFill>
                <a:latin typeface="Constantia"/>
                <a:cs typeface="Constantia"/>
              </a:rPr>
              <a:t>Blood  Pressure  (mmHg)</a:t>
            </a:r>
            <a:endParaRPr>
              <a:latin typeface="Constantia"/>
              <a:cs typeface="Constantia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6407150" y="224790"/>
            <a:ext cx="994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5" dirty="0">
                <a:solidFill>
                  <a:srgbClr val="D84A6C"/>
                </a:solidFill>
                <a:latin typeface="Constantia"/>
                <a:cs typeface="Constantia"/>
              </a:rPr>
              <a:t>D</a:t>
            </a:r>
            <a:r>
              <a:rPr b="1" dirty="0">
                <a:solidFill>
                  <a:srgbClr val="D84A6C"/>
                </a:solidFill>
                <a:latin typeface="Constantia"/>
                <a:cs typeface="Constantia"/>
              </a:rPr>
              <a:t>i</a:t>
            </a:r>
            <a:r>
              <a:rPr b="1" spc="-5" dirty="0">
                <a:solidFill>
                  <a:srgbClr val="D84A6C"/>
                </a:solidFill>
                <a:latin typeface="Constantia"/>
                <a:cs typeface="Constantia"/>
              </a:rPr>
              <a:t>as</a:t>
            </a:r>
            <a:r>
              <a:rPr b="1" spc="-15" dirty="0">
                <a:solidFill>
                  <a:srgbClr val="D84A6C"/>
                </a:solidFill>
                <a:latin typeface="Constantia"/>
                <a:cs typeface="Constantia"/>
              </a:rPr>
              <a:t>t</a:t>
            </a:r>
            <a:r>
              <a:rPr b="1" dirty="0">
                <a:solidFill>
                  <a:srgbClr val="D84A6C"/>
                </a:solidFill>
                <a:latin typeface="Constantia"/>
                <a:cs typeface="Constantia"/>
              </a:rPr>
              <a:t>o</a:t>
            </a:r>
            <a:r>
              <a:rPr b="1" spc="-5" dirty="0">
                <a:solidFill>
                  <a:srgbClr val="D84A6C"/>
                </a:solidFill>
                <a:latin typeface="Constantia"/>
                <a:cs typeface="Constantia"/>
              </a:rPr>
              <a:t>l</a:t>
            </a:r>
            <a:r>
              <a:rPr b="1" dirty="0">
                <a:solidFill>
                  <a:srgbClr val="D84A6C"/>
                </a:solidFill>
                <a:latin typeface="Constantia"/>
                <a:cs typeface="Constantia"/>
              </a:rPr>
              <a:t>ic</a:t>
            </a:r>
            <a:endParaRPr>
              <a:latin typeface="Constantia"/>
              <a:cs typeface="Constantia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8615045" y="224790"/>
            <a:ext cx="1936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u="sng" dirty="0">
                <a:solidFill>
                  <a:srgbClr val="D84A6C"/>
                </a:solidFill>
                <a:uFill>
                  <a:solidFill>
                    <a:srgbClr val="00ABB7"/>
                  </a:solidFill>
                </a:uFill>
                <a:latin typeface="Times New Roman"/>
                <a:cs typeface="Times New Roman"/>
              </a:rPr>
              <a:t> </a:t>
            </a:r>
            <a:r>
              <a:rPr u="sng" spc="-30" dirty="0">
                <a:solidFill>
                  <a:srgbClr val="D84A6C"/>
                </a:solidFill>
                <a:uFill>
                  <a:solidFill>
                    <a:srgbClr val="00ABB7"/>
                  </a:solidFill>
                </a:uFill>
                <a:latin typeface="Times New Roman"/>
                <a:cs typeface="Times New Roman"/>
              </a:rPr>
              <a:t> 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6570980" y="504190"/>
            <a:ext cx="667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5" dirty="0">
                <a:solidFill>
                  <a:srgbClr val="D84A6C"/>
                </a:solidFill>
                <a:latin typeface="Constantia"/>
                <a:cs typeface="Constantia"/>
              </a:rPr>
              <a:t>Bl</a:t>
            </a:r>
            <a:r>
              <a:rPr b="1" dirty="0">
                <a:solidFill>
                  <a:srgbClr val="D84A6C"/>
                </a:solidFill>
                <a:latin typeface="Constantia"/>
                <a:cs typeface="Constantia"/>
              </a:rPr>
              <a:t>ood</a:t>
            </a:r>
            <a:endParaRPr>
              <a:latin typeface="Constantia"/>
              <a:cs typeface="Constantia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6421121" y="782320"/>
            <a:ext cx="966469" cy="57912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5400" marR="5080" indent="-12700">
              <a:lnSpc>
                <a:spcPct val="101899"/>
              </a:lnSpc>
              <a:spcBef>
                <a:spcPts val="55"/>
              </a:spcBef>
            </a:pPr>
            <a:r>
              <a:rPr b="1" spc="-5" dirty="0">
                <a:solidFill>
                  <a:srgbClr val="D84A6C"/>
                </a:solidFill>
                <a:latin typeface="Constantia"/>
                <a:cs typeface="Constantia"/>
              </a:rPr>
              <a:t>Pr</a:t>
            </a:r>
            <a:r>
              <a:rPr b="1" dirty="0">
                <a:solidFill>
                  <a:srgbClr val="D84A6C"/>
                </a:solidFill>
                <a:latin typeface="Constantia"/>
                <a:cs typeface="Constantia"/>
              </a:rPr>
              <a:t>e</a:t>
            </a:r>
            <a:r>
              <a:rPr b="1" spc="-5" dirty="0">
                <a:solidFill>
                  <a:srgbClr val="D84A6C"/>
                </a:solidFill>
                <a:latin typeface="Constantia"/>
                <a:cs typeface="Constantia"/>
              </a:rPr>
              <a:t>ss</a:t>
            </a:r>
            <a:r>
              <a:rPr b="1" dirty="0">
                <a:solidFill>
                  <a:srgbClr val="D84A6C"/>
                </a:solidFill>
                <a:latin typeface="Constantia"/>
                <a:cs typeface="Constantia"/>
              </a:rPr>
              <a:t>u</a:t>
            </a:r>
            <a:r>
              <a:rPr b="1" spc="-15" dirty="0">
                <a:solidFill>
                  <a:srgbClr val="D84A6C"/>
                </a:solidFill>
                <a:latin typeface="Constantia"/>
                <a:cs typeface="Constantia"/>
              </a:rPr>
              <a:t>r</a:t>
            </a:r>
            <a:r>
              <a:rPr b="1" dirty="0">
                <a:solidFill>
                  <a:srgbClr val="D84A6C"/>
                </a:solidFill>
                <a:latin typeface="Constantia"/>
                <a:cs typeface="Constantia"/>
              </a:rPr>
              <a:t>e  (</a:t>
            </a:r>
            <a:r>
              <a:rPr b="1" spc="-15" dirty="0">
                <a:solidFill>
                  <a:srgbClr val="D84A6C"/>
                </a:solidFill>
                <a:latin typeface="Constantia"/>
                <a:cs typeface="Constantia"/>
              </a:rPr>
              <a:t>m</a:t>
            </a:r>
            <a:r>
              <a:rPr b="1" spc="-10" dirty="0">
                <a:solidFill>
                  <a:srgbClr val="D84A6C"/>
                </a:solidFill>
                <a:latin typeface="Constantia"/>
                <a:cs typeface="Constantia"/>
              </a:rPr>
              <a:t>m</a:t>
            </a:r>
            <a:r>
              <a:rPr b="1" spc="-5" dirty="0">
                <a:solidFill>
                  <a:srgbClr val="D84A6C"/>
                </a:solidFill>
                <a:latin typeface="Constantia"/>
                <a:cs typeface="Constantia"/>
              </a:rPr>
              <a:t>H</a:t>
            </a:r>
            <a:r>
              <a:rPr b="1" spc="5" dirty="0">
                <a:solidFill>
                  <a:srgbClr val="D84A6C"/>
                </a:solidFill>
                <a:latin typeface="Constantia"/>
                <a:cs typeface="Constantia"/>
              </a:rPr>
              <a:t>g</a:t>
            </a:r>
            <a:r>
              <a:rPr b="1" dirty="0">
                <a:solidFill>
                  <a:srgbClr val="D84A6C"/>
                </a:solidFill>
                <a:latin typeface="Constantia"/>
                <a:cs typeface="Constantia"/>
              </a:rPr>
              <a:t>)</a:t>
            </a:r>
            <a:endParaRPr>
              <a:latin typeface="Constantia"/>
              <a:cs typeface="Constantia"/>
            </a:endParaRPr>
          </a:p>
        </p:txBody>
      </p:sp>
      <p:sp>
        <p:nvSpPr>
          <p:cNvPr id="275" name="object 275"/>
          <p:cNvSpPr txBox="1"/>
          <p:nvPr/>
        </p:nvSpPr>
        <p:spPr>
          <a:xfrm>
            <a:off x="1602740" y="1824990"/>
            <a:ext cx="13315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Constantia"/>
                <a:cs typeface="Constantia"/>
              </a:rPr>
              <a:t>Normal</a:t>
            </a:r>
            <a:r>
              <a:rPr spc="-80" dirty="0">
                <a:latin typeface="Constantia"/>
                <a:cs typeface="Constantia"/>
              </a:rPr>
              <a:t> </a:t>
            </a:r>
            <a:r>
              <a:rPr spc="-5" dirty="0">
                <a:latin typeface="Constantia"/>
                <a:cs typeface="Constantia"/>
              </a:rPr>
              <a:t>(B.P)</a:t>
            </a:r>
            <a:endParaRPr>
              <a:latin typeface="Constantia"/>
              <a:cs typeface="Constantia"/>
            </a:endParaRPr>
          </a:p>
        </p:txBody>
      </p:sp>
      <p:sp>
        <p:nvSpPr>
          <p:cNvPr id="276" name="object 276"/>
          <p:cNvSpPr txBox="1"/>
          <p:nvPr/>
        </p:nvSpPr>
        <p:spPr>
          <a:xfrm>
            <a:off x="4229100" y="1824990"/>
            <a:ext cx="3314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5" dirty="0">
                <a:latin typeface="Constantia"/>
                <a:cs typeface="Constantia"/>
              </a:rPr>
              <a:t>1</a:t>
            </a:r>
            <a:r>
              <a:rPr spc="-5" dirty="0">
                <a:latin typeface="Constantia"/>
                <a:cs typeface="Constantia"/>
              </a:rPr>
              <a:t>2</a:t>
            </a:r>
            <a:r>
              <a:rPr dirty="0">
                <a:latin typeface="Constantia"/>
                <a:cs typeface="Constantia"/>
              </a:rPr>
              <a:t>0</a:t>
            </a:r>
            <a:endParaRPr>
              <a:latin typeface="Constantia"/>
              <a:cs typeface="Constantia"/>
            </a:endParaRPr>
          </a:p>
        </p:txBody>
      </p:sp>
      <p:sp>
        <p:nvSpPr>
          <p:cNvPr id="277" name="object 277"/>
          <p:cNvSpPr txBox="1"/>
          <p:nvPr/>
        </p:nvSpPr>
        <p:spPr>
          <a:xfrm>
            <a:off x="5434330" y="1824990"/>
            <a:ext cx="3968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Constantia"/>
                <a:cs typeface="Constantia"/>
              </a:rPr>
              <a:t>a</a:t>
            </a:r>
            <a:r>
              <a:rPr spc="-10" dirty="0">
                <a:latin typeface="Constantia"/>
                <a:cs typeface="Constantia"/>
              </a:rPr>
              <a:t>n</a:t>
            </a:r>
            <a:r>
              <a:rPr dirty="0">
                <a:latin typeface="Constantia"/>
                <a:cs typeface="Constantia"/>
              </a:rPr>
              <a:t>d</a:t>
            </a:r>
            <a:endParaRPr>
              <a:latin typeface="Constantia"/>
              <a:cs typeface="Constantia"/>
            </a:endParaRPr>
          </a:p>
        </p:txBody>
      </p:sp>
      <p:sp>
        <p:nvSpPr>
          <p:cNvPr id="278" name="object 278"/>
          <p:cNvSpPr txBox="1"/>
          <p:nvPr/>
        </p:nvSpPr>
        <p:spPr>
          <a:xfrm>
            <a:off x="6798309" y="1824990"/>
            <a:ext cx="2717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Constantia"/>
                <a:cs typeface="Constantia"/>
              </a:rPr>
              <a:t>80</a:t>
            </a:r>
            <a:endParaRPr>
              <a:latin typeface="Constantia"/>
              <a:cs typeface="Constantia"/>
            </a:endParaRPr>
          </a:p>
        </p:txBody>
      </p:sp>
      <p:sp>
        <p:nvSpPr>
          <p:cNvPr id="279" name="object 279"/>
          <p:cNvSpPr txBox="1"/>
          <p:nvPr/>
        </p:nvSpPr>
        <p:spPr>
          <a:xfrm>
            <a:off x="1602740" y="2594609"/>
            <a:ext cx="16605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Constantia"/>
                <a:cs typeface="Constantia"/>
              </a:rPr>
              <a:t>Prehypertension</a:t>
            </a:r>
            <a:endParaRPr>
              <a:latin typeface="Constantia"/>
              <a:cs typeface="Constantia"/>
            </a:endParaRPr>
          </a:p>
        </p:txBody>
      </p:sp>
      <p:sp>
        <p:nvSpPr>
          <p:cNvPr id="280" name="object 280"/>
          <p:cNvSpPr txBox="1"/>
          <p:nvPr/>
        </p:nvSpPr>
        <p:spPr>
          <a:xfrm>
            <a:off x="4034789" y="2594609"/>
            <a:ext cx="6616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5" dirty="0">
                <a:latin typeface="Constantia"/>
                <a:cs typeface="Constantia"/>
              </a:rPr>
              <a:t>1</a:t>
            </a:r>
            <a:r>
              <a:rPr spc="-5" dirty="0">
                <a:latin typeface="Constantia"/>
                <a:cs typeface="Constantia"/>
              </a:rPr>
              <a:t>2</a:t>
            </a:r>
            <a:r>
              <a:rPr spc="5" dirty="0">
                <a:latin typeface="Constantia"/>
                <a:cs typeface="Constantia"/>
              </a:rPr>
              <a:t>1</a:t>
            </a:r>
            <a:r>
              <a:rPr dirty="0">
                <a:latin typeface="Constantia"/>
                <a:cs typeface="Constantia"/>
              </a:rPr>
              <a:t>-</a:t>
            </a:r>
            <a:r>
              <a:rPr spc="-5" dirty="0">
                <a:latin typeface="Constantia"/>
                <a:cs typeface="Constantia"/>
              </a:rPr>
              <a:t>1</a:t>
            </a:r>
            <a:r>
              <a:rPr spc="-15" dirty="0">
                <a:latin typeface="Constantia"/>
                <a:cs typeface="Constantia"/>
              </a:rPr>
              <a:t>3</a:t>
            </a:r>
            <a:r>
              <a:rPr dirty="0">
                <a:latin typeface="Constantia"/>
                <a:cs typeface="Constantia"/>
              </a:rPr>
              <a:t>9</a:t>
            </a:r>
            <a:endParaRPr>
              <a:latin typeface="Constantia"/>
              <a:cs typeface="Constantia"/>
            </a:endParaRPr>
          </a:p>
        </p:txBody>
      </p:sp>
      <p:sp>
        <p:nvSpPr>
          <p:cNvPr id="281" name="object 281"/>
          <p:cNvSpPr txBox="1"/>
          <p:nvPr/>
        </p:nvSpPr>
        <p:spPr>
          <a:xfrm>
            <a:off x="5514340" y="2594609"/>
            <a:ext cx="23685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Constantia"/>
                <a:cs typeface="Constantia"/>
              </a:rPr>
              <a:t>o</a:t>
            </a:r>
            <a:r>
              <a:rPr dirty="0">
                <a:latin typeface="Constantia"/>
                <a:cs typeface="Constantia"/>
              </a:rPr>
              <a:t>r</a:t>
            </a:r>
            <a:endParaRPr>
              <a:latin typeface="Constantia"/>
              <a:cs typeface="Constantia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6629400" y="2594609"/>
            <a:ext cx="5511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Constantia"/>
                <a:cs typeface="Constantia"/>
              </a:rPr>
              <a:t>8</a:t>
            </a:r>
            <a:r>
              <a:rPr spc="5" dirty="0">
                <a:latin typeface="Constantia"/>
                <a:cs typeface="Constantia"/>
              </a:rPr>
              <a:t>1</a:t>
            </a:r>
            <a:r>
              <a:rPr spc="-10" dirty="0">
                <a:latin typeface="Constantia"/>
                <a:cs typeface="Constantia"/>
              </a:rPr>
              <a:t>-</a:t>
            </a:r>
            <a:r>
              <a:rPr spc="10" dirty="0">
                <a:latin typeface="Constantia"/>
                <a:cs typeface="Constantia"/>
              </a:rPr>
              <a:t>8</a:t>
            </a:r>
            <a:r>
              <a:rPr dirty="0">
                <a:latin typeface="Constantia"/>
                <a:cs typeface="Constantia"/>
              </a:rPr>
              <a:t>9</a:t>
            </a:r>
            <a:endParaRPr>
              <a:latin typeface="Constantia"/>
              <a:cs typeface="Constantia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4001770" y="3310890"/>
            <a:ext cx="7289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Constantia"/>
                <a:cs typeface="Constantia"/>
              </a:rPr>
              <a:t>1</a:t>
            </a:r>
            <a:r>
              <a:rPr spc="10" dirty="0">
                <a:latin typeface="Constantia"/>
                <a:cs typeface="Constantia"/>
              </a:rPr>
              <a:t>4</a:t>
            </a:r>
            <a:r>
              <a:rPr spc="-5" dirty="0">
                <a:latin typeface="Constantia"/>
                <a:cs typeface="Constantia"/>
              </a:rPr>
              <a:t>0</a:t>
            </a:r>
            <a:r>
              <a:rPr spc="-10" dirty="0">
                <a:latin typeface="Constantia"/>
                <a:cs typeface="Constantia"/>
              </a:rPr>
              <a:t>-</a:t>
            </a:r>
            <a:r>
              <a:rPr spc="5" dirty="0">
                <a:latin typeface="Constantia"/>
                <a:cs typeface="Constantia"/>
              </a:rPr>
              <a:t>1</a:t>
            </a:r>
            <a:r>
              <a:rPr spc="-10" dirty="0">
                <a:latin typeface="Constantia"/>
                <a:cs typeface="Constantia"/>
              </a:rPr>
              <a:t>5</a:t>
            </a:r>
            <a:r>
              <a:rPr dirty="0">
                <a:latin typeface="Constantia"/>
                <a:cs typeface="Constantia"/>
              </a:rPr>
              <a:t>9</a:t>
            </a:r>
            <a:endParaRPr>
              <a:latin typeface="Constantia"/>
              <a:cs typeface="Constantia"/>
            </a:endParaRPr>
          </a:p>
        </p:txBody>
      </p:sp>
      <p:sp>
        <p:nvSpPr>
          <p:cNvPr id="284" name="object 284"/>
          <p:cNvSpPr txBox="1"/>
          <p:nvPr/>
        </p:nvSpPr>
        <p:spPr>
          <a:xfrm>
            <a:off x="5514340" y="3310890"/>
            <a:ext cx="23685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Constantia"/>
                <a:cs typeface="Constantia"/>
              </a:rPr>
              <a:t>o</a:t>
            </a:r>
            <a:r>
              <a:rPr dirty="0">
                <a:latin typeface="Constantia"/>
                <a:cs typeface="Constantia"/>
              </a:rPr>
              <a:t>r</a:t>
            </a:r>
            <a:endParaRPr>
              <a:latin typeface="Constantia"/>
              <a:cs typeface="Constantia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6601459" y="3310890"/>
            <a:ext cx="6057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Constantia"/>
                <a:cs typeface="Constantia"/>
              </a:rPr>
              <a:t>9</a:t>
            </a:r>
            <a:r>
              <a:rPr spc="-5" dirty="0">
                <a:latin typeface="Constantia"/>
                <a:cs typeface="Constantia"/>
              </a:rPr>
              <a:t>0</a:t>
            </a:r>
            <a:r>
              <a:rPr dirty="0">
                <a:latin typeface="Constantia"/>
                <a:cs typeface="Constantia"/>
              </a:rPr>
              <a:t>-</a:t>
            </a:r>
            <a:r>
              <a:rPr spc="-5" dirty="0">
                <a:latin typeface="Constantia"/>
                <a:cs typeface="Constantia"/>
              </a:rPr>
              <a:t>9</a:t>
            </a:r>
            <a:r>
              <a:rPr dirty="0">
                <a:latin typeface="Constantia"/>
                <a:cs typeface="Constantia"/>
              </a:rPr>
              <a:t>9</a:t>
            </a:r>
            <a:endParaRPr>
              <a:latin typeface="Constantia"/>
              <a:cs typeface="Constantia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1602739" y="3176270"/>
            <a:ext cx="1541780" cy="149860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1899"/>
              </a:lnSpc>
              <a:spcBef>
                <a:spcPts val="55"/>
              </a:spcBef>
              <a:tabLst>
                <a:tab pos="904240" algn="l"/>
              </a:tabLst>
            </a:pPr>
            <a:r>
              <a:rPr spc="-10" dirty="0">
                <a:latin typeface="Constantia"/>
                <a:cs typeface="Constantia"/>
              </a:rPr>
              <a:t>S</a:t>
            </a:r>
            <a:r>
              <a:rPr dirty="0">
                <a:latin typeface="Constantia"/>
                <a:cs typeface="Constantia"/>
              </a:rPr>
              <a:t>t</a:t>
            </a:r>
            <a:r>
              <a:rPr spc="-5" dirty="0">
                <a:latin typeface="Constantia"/>
                <a:cs typeface="Constantia"/>
              </a:rPr>
              <a:t>a</a:t>
            </a:r>
            <a:r>
              <a:rPr dirty="0">
                <a:latin typeface="Constantia"/>
                <a:cs typeface="Constantia"/>
              </a:rPr>
              <a:t>ge</a:t>
            </a:r>
            <a:r>
              <a:rPr spc="-5" dirty="0">
                <a:latin typeface="Constantia"/>
                <a:cs typeface="Constantia"/>
              </a:rPr>
              <a:t> </a:t>
            </a:r>
            <a:r>
              <a:rPr dirty="0">
                <a:latin typeface="Constantia"/>
                <a:cs typeface="Constantia"/>
              </a:rPr>
              <a:t>1	</a:t>
            </a:r>
            <a:r>
              <a:rPr spc="-5" dirty="0">
                <a:latin typeface="Constantia"/>
                <a:cs typeface="Constantia"/>
              </a:rPr>
              <a:t>(mild)  hypertension</a:t>
            </a:r>
            <a:endParaRPr>
              <a:latin typeface="Constantia"/>
              <a:cs typeface="Constantia"/>
            </a:endParaRPr>
          </a:p>
          <a:p>
            <a:pPr marL="12700" marR="216535">
              <a:lnSpc>
                <a:spcPct val="101899"/>
              </a:lnSpc>
              <a:spcBef>
                <a:spcPts val="640"/>
              </a:spcBef>
            </a:pPr>
            <a:r>
              <a:rPr spc="-5" dirty="0">
                <a:latin typeface="Constantia"/>
                <a:cs typeface="Constantia"/>
              </a:rPr>
              <a:t>Stage </a:t>
            </a:r>
            <a:r>
              <a:rPr dirty="0">
                <a:latin typeface="Constantia"/>
                <a:cs typeface="Constantia"/>
              </a:rPr>
              <a:t>2  </a:t>
            </a:r>
            <a:r>
              <a:rPr spc="-5" dirty="0">
                <a:latin typeface="Constantia"/>
                <a:cs typeface="Constantia"/>
              </a:rPr>
              <a:t>h</a:t>
            </a:r>
            <a:r>
              <a:rPr dirty="0">
                <a:latin typeface="Constantia"/>
                <a:cs typeface="Constantia"/>
              </a:rPr>
              <a:t>yp</a:t>
            </a:r>
            <a:r>
              <a:rPr spc="-5" dirty="0">
                <a:latin typeface="Constantia"/>
                <a:cs typeface="Constantia"/>
              </a:rPr>
              <a:t>e</a:t>
            </a:r>
            <a:r>
              <a:rPr spc="5" dirty="0">
                <a:latin typeface="Constantia"/>
                <a:cs typeface="Constantia"/>
              </a:rPr>
              <a:t>r</a:t>
            </a:r>
            <a:r>
              <a:rPr spc="-10" dirty="0">
                <a:latin typeface="Constantia"/>
                <a:cs typeface="Constantia"/>
              </a:rPr>
              <a:t>t</a:t>
            </a:r>
            <a:r>
              <a:rPr spc="5" dirty="0">
                <a:latin typeface="Constantia"/>
                <a:cs typeface="Constantia"/>
              </a:rPr>
              <a:t>e</a:t>
            </a:r>
            <a:r>
              <a:rPr spc="-10" dirty="0">
                <a:latin typeface="Constantia"/>
                <a:cs typeface="Constantia"/>
              </a:rPr>
              <a:t>n</a:t>
            </a:r>
            <a:r>
              <a:rPr dirty="0">
                <a:latin typeface="Constantia"/>
                <a:cs typeface="Constantia"/>
              </a:rPr>
              <a:t>s</a:t>
            </a:r>
            <a:r>
              <a:rPr spc="-5" dirty="0">
                <a:latin typeface="Constantia"/>
                <a:cs typeface="Constantia"/>
              </a:rPr>
              <a:t>io</a:t>
            </a:r>
            <a:r>
              <a:rPr dirty="0">
                <a:latin typeface="Constantia"/>
                <a:cs typeface="Constantia"/>
              </a:rPr>
              <a:t>n  </a:t>
            </a:r>
            <a:r>
              <a:rPr spc="-5" dirty="0">
                <a:latin typeface="Constantia"/>
                <a:cs typeface="Constantia"/>
              </a:rPr>
              <a:t>(moderate)</a:t>
            </a:r>
            <a:endParaRPr>
              <a:latin typeface="Constantia"/>
              <a:cs typeface="Constantia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4028439" y="4089400"/>
            <a:ext cx="7327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Constantia"/>
                <a:cs typeface="Constantia"/>
              </a:rPr>
              <a:t>1</a:t>
            </a:r>
            <a:r>
              <a:rPr dirty="0">
                <a:latin typeface="Constantia"/>
                <a:cs typeface="Constantia"/>
              </a:rPr>
              <a:t>6</a:t>
            </a:r>
            <a:r>
              <a:rPr spc="-5" dirty="0">
                <a:latin typeface="Constantia"/>
                <a:cs typeface="Constantia"/>
              </a:rPr>
              <a:t>0</a:t>
            </a:r>
            <a:r>
              <a:rPr spc="-10" dirty="0">
                <a:latin typeface="Constantia"/>
                <a:cs typeface="Constantia"/>
              </a:rPr>
              <a:t>-</a:t>
            </a:r>
            <a:r>
              <a:rPr spc="5" dirty="0">
                <a:latin typeface="Constantia"/>
                <a:cs typeface="Constantia"/>
              </a:rPr>
              <a:t>1</a:t>
            </a:r>
            <a:r>
              <a:rPr spc="-5" dirty="0">
                <a:latin typeface="Constantia"/>
                <a:cs typeface="Constantia"/>
              </a:rPr>
              <a:t>79</a:t>
            </a:r>
            <a:endParaRPr>
              <a:latin typeface="Constantia"/>
              <a:cs typeface="Constantia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5514340" y="4089400"/>
            <a:ext cx="23685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Constantia"/>
                <a:cs typeface="Constantia"/>
              </a:rPr>
              <a:t>o</a:t>
            </a:r>
            <a:r>
              <a:rPr dirty="0">
                <a:latin typeface="Constantia"/>
                <a:cs typeface="Constantia"/>
              </a:rPr>
              <a:t>r</a:t>
            </a:r>
            <a:endParaRPr>
              <a:latin typeface="Constantia"/>
              <a:cs typeface="Constantia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6531610" y="4089400"/>
            <a:ext cx="7448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5" dirty="0">
                <a:latin typeface="Constantia"/>
                <a:cs typeface="Constantia"/>
              </a:rPr>
              <a:t>1</a:t>
            </a:r>
            <a:r>
              <a:rPr spc="-5" dirty="0">
                <a:latin typeface="Constantia"/>
                <a:cs typeface="Constantia"/>
              </a:rPr>
              <a:t>00</a:t>
            </a:r>
            <a:r>
              <a:rPr dirty="0">
                <a:latin typeface="Constantia"/>
                <a:cs typeface="Constantia"/>
              </a:rPr>
              <a:t>-</a:t>
            </a:r>
            <a:r>
              <a:rPr spc="-5" dirty="0">
                <a:latin typeface="Constantia"/>
                <a:cs typeface="Constantia"/>
              </a:rPr>
              <a:t>109</a:t>
            </a:r>
            <a:endParaRPr>
              <a:latin typeface="Constantia"/>
              <a:cs typeface="Constantia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10113010" y="6526530"/>
            <a:ext cx="11048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dirty="0">
                <a:solidFill>
                  <a:srgbClr val="035B74"/>
                </a:solidFill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1" name="object 291"/>
          <p:cNvSpPr txBox="1"/>
          <p:nvPr/>
        </p:nvSpPr>
        <p:spPr>
          <a:xfrm>
            <a:off x="1601470" y="6430009"/>
            <a:ext cx="76930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1200" spc="-5" dirty="0">
                <a:latin typeface="Constantia"/>
                <a:cs typeface="Constantia"/>
              </a:rPr>
              <a:t>Chobanian AV, Bakris GL, Black </a:t>
            </a:r>
            <a:r>
              <a:rPr sz="1200" dirty="0">
                <a:latin typeface="Constantia"/>
                <a:cs typeface="Constantia"/>
              </a:rPr>
              <a:t>HR, et </a:t>
            </a:r>
            <a:r>
              <a:rPr sz="1200" spc="-5" dirty="0">
                <a:latin typeface="Constantia"/>
                <a:cs typeface="Constantia"/>
              </a:rPr>
              <a:t>al. Seventh report </a:t>
            </a:r>
            <a:r>
              <a:rPr sz="1200" dirty="0">
                <a:latin typeface="Constantia"/>
                <a:cs typeface="Constantia"/>
              </a:rPr>
              <a:t>of </a:t>
            </a:r>
            <a:r>
              <a:rPr sz="1200" spc="-5" dirty="0">
                <a:latin typeface="Constantia"/>
                <a:cs typeface="Constantia"/>
              </a:rPr>
              <a:t>the Joint National Committee </a:t>
            </a:r>
            <a:r>
              <a:rPr sz="1200" dirty="0">
                <a:latin typeface="Constantia"/>
                <a:cs typeface="Constantia"/>
              </a:rPr>
              <a:t>on </a:t>
            </a:r>
            <a:r>
              <a:rPr sz="1200" spc="-5" dirty="0">
                <a:latin typeface="Constantia"/>
                <a:cs typeface="Constantia"/>
              </a:rPr>
              <a:t>Prevention, Detection,  Evaluation, and Treatment </a:t>
            </a:r>
            <a:r>
              <a:rPr sz="1200" dirty="0">
                <a:latin typeface="Constantia"/>
                <a:cs typeface="Constantia"/>
              </a:rPr>
              <a:t>of </a:t>
            </a:r>
            <a:r>
              <a:rPr sz="1200" spc="-5" dirty="0">
                <a:latin typeface="Constantia"/>
                <a:cs typeface="Constantia"/>
              </a:rPr>
              <a:t>High Blood Pressure. Hypertension</a:t>
            </a:r>
            <a:r>
              <a:rPr sz="1200" spc="10" dirty="0">
                <a:latin typeface="Constantia"/>
                <a:cs typeface="Constantia"/>
              </a:rPr>
              <a:t> </a:t>
            </a:r>
            <a:r>
              <a:rPr sz="1200" spc="-5" dirty="0">
                <a:latin typeface="Constantia"/>
                <a:cs typeface="Constantia"/>
              </a:rPr>
              <a:t>2003;42(6):1206–1252.</a:t>
            </a:r>
            <a:endParaRPr sz="1200">
              <a:latin typeface="Constantia"/>
              <a:cs typeface="Constantia"/>
            </a:endParaRPr>
          </a:p>
        </p:txBody>
      </p:sp>
      <p:sp>
        <p:nvSpPr>
          <p:cNvPr id="292" name="object 292"/>
          <p:cNvSpPr/>
          <p:nvPr/>
        </p:nvSpPr>
        <p:spPr>
          <a:xfrm>
            <a:off x="7620000" y="2819400"/>
            <a:ext cx="3048000" cy="35052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 txBox="1"/>
          <p:nvPr/>
        </p:nvSpPr>
        <p:spPr>
          <a:xfrm>
            <a:off x="1596389" y="4911090"/>
            <a:ext cx="1778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Stage </a:t>
            </a:r>
            <a:r>
              <a:rPr dirty="0">
                <a:latin typeface="Arial"/>
                <a:cs typeface="Arial"/>
              </a:rPr>
              <a:t>III</a:t>
            </a:r>
            <a:r>
              <a:rPr spc="-6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(severe)</a:t>
            </a:r>
            <a:endParaRPr>
              <a:latin typeface="Arial"/>
              <a:cs typeface="Arial"/>
            </a:endParaRPr>
          </a:p>
        </p:txBody>
      </p:sp>
      <p:sp>
        <p:nvSpPr>
          <p:cNvPr id="294" name="object 294"/>
          <p:cNvSpPr txBox="1"/>
          <p:nvPr/>
        </p:nvSpPr>
        <p:spPr>
          <a:xfrm>
            <a:off x="3794031" y="4911090"/>
            <a:ext cx="86169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0" dirty="0">
                <a:latin typeface="Arial"/>
                <a:cs typeface="Arial"/>
              </a:rPr>
              <a:t>180-209</a:t>
            </a:r>
            <a:endParaRPr>
              <a:latin typeface="Arial"/>
              <a:cs typeface="Arial"/>
            </a:endParaRPr>
          </a:p>
        </p:txBody>
      </p:sp>
      <p:sp>
        <p:nvSpPr>
          <p:cNvPr id="295" name="object 295"/>
          <p:cNvSpPr txBox="1"/>
          <p:nvPr/>
        </p:nvSpPr>
        <p:spPr>
          <a:xfrm>
            <a:off x="6352326" y="4911090"/>
            <a:ext cx="9239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0" dirty="0">
                <a:latin typeface="Arial"/>
                <a:cs typeface="Arial"/>
              </a:rPr>
              <a:t>110-119.</a:t>
            </a:r>
            <a:endParaRPr>
              <a:latin typeface="Arial"/>
              <a:cs typeface="Arial"/>
            </a:endParaRPr>
          </a:p>
        </p:txBody>
      </p:sp>
      <p:sp>
        <p:nvSpPr>
          <p:cNvPr id="296" name="object 296"/>
          <p:cNvSpPr txBox="1"/>
          <p:nvPr/>
        </p:nvSpPr>
        <p:spPr>
          <a:xfrm>
            <a:off x="3856856" y="5459729"/>
            <a:ext cx="5384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&gt;2</a:t>
            </a:r>
            <a:r>
              <a:rPr spc="-15" dirty="0">
                <a:latin typeface="Arial"/>
                <a:cs typeface="Arial"/>
              </a:rPr>
              <a:t>1</a:t>
            </a:r>
            <a:r>
              <a:rPr dirty="0">
                <a:latin typeface="Arial"/>
                <a:cs typeface="Arial"/>
              </a:rPr>
              <a:t>0</a:t>
            </a:r>
            <a:endParaRPr>
              <a:latin typeface="Arial"/>
              <a:cs typeface="Arial"/>
            </a:endParaRPr>
          </a:p>
        </p:txBody>
      </p:sp>
      <p:sp>
        <p:nvSpPr>
          <p:cNvPr id="297" name="object 297"/>
          <p:cNvSpPr txBox="1"/>
          <p:nvPr/>
        </p:nvSpPr>
        <p:spPr>
          <a:xfrm>
            <a:off x="6537462" y="5459729"/>
            <a:ext cx="6032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5" dirty="0">
                <a:latin typeface="Arial"/>
                <a:cs typeface="Arial"/>
              </a:rPr>
              <a:t>&gt;</a:t>
            </a:r>
            <a:r>
              <a:rPr spc="-5" dirty="0">
                <a:latin typeface="Arial"/>
                <a:cs typeface="Arial"/>
              </a:rPr>
              <a:t>1</a:t>
            </a:r>
            <a:r>
              <a:rPr spc="-15" dirty="0">
                <a:latin typeface="Arial"/>
                <a:cs typeface="Arial"/>
              </a:rPr>
              <a:t>2</a:t>
            </a:r>
            <a:r>
              <a:rPr spc="-5" dirty="0">
                <a:latin typeface="Arial"/>
                <a:cs typeface="Arial"/>
              </a:rPr>
              <a:t>0.</a:t>
            </a:r>
            <a:endParaRPr>
              <a:latin typeface="Arial"/>
              <a:cs typeface="Arial"/>
            </a:endParaRPr>
          </a:p>
        </p:txBody>
      </p:sp>
      <p:sp>
        <p:nvSpPr>
          <p:cNvPr id="298" name="object 298"/>
          <p:cNvSpPr txBox="1"/>
          <p:nvPr/>
        </p:nvSpPr>
        <p:spPr>
          <a:xfrm>
            <a:off x="1596389" y="5459729"/>
            <a:ext cx="18110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Stage iV</a:t>
            </a:r>
            <a:r>
              <a:rPr spc="-3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(very</a:t>
            </a:r>
            <a:endParaRPr>
              <a:latin typeface="Arial"/>
              <a:cs typeface="Arial"/>
            </a:endParaRPr>
          </a:p>
          <a:p>
            <a:pPr marL="1037590"/>
            <a:r>
              <a:rPr dirty="0">
                <a:latin typeface="Arial"/>
                <a:cs typeface="Arial"/>
              </a:rPr>
              <a:t>se</a:t>
            </a:r>
            <a:r>
              <a:rPr spc="-15" dirty="0">
                <a:latin typeface="Arial"/>
                <a:cs typeface="Arial"/>
              </a:rPr>
              <a:t>v</a:t>
            </a:r>
            <a:r>
              <a:rPr spc="-5" dirty="0">
                <a:latin typeface="Arial"/>
                <a:cs typeface="Arial"/>
              </a:rPr>
              <a:t>ere)</a:t>
            </a:r>
            <a:endParaRPr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635"/>
            <a:ext cx="4046854" cy="0"/>
          </a:xfrm>
          <a:custGeom>
            <a:avLst/>
            <a:gdLst/>
            <a:ahLst/>
            <a:cxnLst/>
            <a:rect l="l" t="t" r="r" b="b"/>
            <a:pathLst>
              <a:path w="4046854">
                <a:moveTo>
                  <a:pt x="0" y="0"/>
                </a:moveTo>
                <a:lnTo>
                  <a:pt x="4046415" y="0"/>
                </a:lnTo>
              </a:path>
            </a:pathLst>
          </a:custGeom>
          <a:ln w="3175">
            <a:solidFill>
              <a:srgbClr val="00EA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4001" y="5080"/>
            <a:ext cx="4067175" cy="0"/>
          </a:xfrm>
          <a:custGeom>
            <a:avLst/>
            <a:gdLst/>
            <a:ahLst/>
            <a:cxnLst/>
            <a:rect l="l" t="t" r="r" b="b"/>
            <a:pathLst>
              <a:path w="4067175">
                <a:moveTo>
                  <a:pt x="0" y="0"/>
                </a:moveTo>
                <a:lnTo>
                  <a:pt x="4066930" y="0"/>
                </a:lnTo>
              </a:path>
            </a:pathLst>
          </a:custGeom>
          <a:ln w="10159">
            <a:solidFill>
              <a:srgbClr val="00EA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24001" y="13970"/>
            <a:ext cx="4087495" cy="0"/>
          </a:xfrm>
          <a:custGeom>
            <a:avLst/>
            <a:gdLst/>
            <a:ahLst/>
            <a:cxnLst/>
            <a:rect l="l" t="t" r="r" b="b"/>
            <a:pathLst>
              <a:path w="4087495">
                <a:moveTo>
                  <a:pt x="0" y="0"/>
                </a:moveTo>
                <a:lnTo>
                  <a:pt x="4087446" y="0"/>
                </a:lnTo>
              </a:path>
            </a:pathLst>
          </a:custGeom>
          <a:ln w="10159">
            <a:solidFill>
              <a:srgbClr val="00E9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24000" y="26669"/>
            <a:ext cx="4105910" cy="0"/>
          </a:xfrm>
          <a:custGeom>
            <a:avLst/>
            <a:gdLst/>
            <a:ahLst/>
            <a:cxnLst/>
            <a:rect l="l" t="t" r="r" b="b"/>
            <a:pathLst>
              <a:path w="4105910">
                <a:moveTo>
                  <a:pt x="0" y="0"/>
                </a:moveTo>
                <a:lnTo>
                  <a:pt x="4105613" y="0"/>
                </a:lnTo>
              </a:path>
            </a:pathLst>
          </a:custGeom>
          <a:ln w="3175">
            <a:solidFill>
              <a:srgbClr val="00E8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24001" y="21590"/>
            <a:ext cx="4093845" cy="0"/>
          </a:xfrm>
          <a:custGeom>
            <a:avLst/>
            <a:gdLst/>
            <a:ahLst/>
            <a:cxnLst/>
            <a:rect l="l" t="t" r="r" b="b"/>
            <a:pathLst>
              <a:path w="4093845">
                <a:moveTo>
                  <a:pt x="0" y="0"/>
                </a:moveTo>
                <a:lnTo>
                  <a:pt x="4093307" y="0"/>
                </a:lnTo>
              </a:path>
            </a:pathLst>
          </a:custGeom>
          <a:ln w="7620">
            <a:solidFill>
              <a:srgbClr val="00E8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24000" y="32384"/>
            <a:ext cx="4133850" cy="0"/>
          </a:xfrm>
          <a:custGeom>
            <a:avLst/>
            <a:gdLst/>
            <a:ahLst/>
            <a:cxnLst/>
            <a:rect l="l" t="t" r="r" b="b"/>
            <a:pathLst>
              <a:path w="4133850">
                <a:moveTo>
                  <a:pt x="0" y="0"/>
                </a:moveTo>
                <a:lnTo>
                  <a:pt x="4133722" y="0"/>
                </a:lnTo>
              </a:path>
            </a:pathLst>
          </a:custGeom>
          <a:ln w="8889">
            <a:solidFill>
              <a:srgbClr val="00E7F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24001" y="41909"/>
            <a:ext cx="4162425" cy="0"/>
          </a:xfrm>
          <a:custGeom>
            <a:avLst/>
            <a:gdLst/>
            <a:ahLst/>
            <a:cxnLst/>
            <a:rect l="l" t="t" r="r" b="b"/>
            <a:pathLst>
              <a:path w="4162425">
                <a:moveTo>
                  <a:pt x="0" y="0"/>
                </a:moveTo>
                <a:lnTo>
                  <a:pt x="4161832" y="0"/>
                </a:lnTo>
              </a:path>
            </a:pathLst>
          </a:custGeom>
          <a:ln w="10160">
            <a:solidFill>
              <a:srgbClr val="00E6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24000" y="50800"/>
            <a:ext cx="4186554" cy="0"/>
          </a:xfrm>
          <a:custGeom>
            <a:avLst/>
            <a:gdLst/>
            <a:ahLst/>
            <a:cxnLst/>
            <a:rect l="l" t="t" r="r" b="b"/>
            <a:pathLst>
              <a:path w="4186554">
                <a:moveTo>
                  <a:pt x="0" y="0"/>
                </a:moveTo>
                <a:lnTo>
                  <a:pt x="4186428" y="0"/>
                </a:lnTo>
              </a:path>
            </a:pathLst>
          </a:custGeom>
          <a:ln w="10159">
            <a:solidFill>
              <a:srgbClr val="00E5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24000" y="64135"/>
            <a:ext cx="4210050" cy="0"/>
          </a:xfrm>
          <a:custGeom>
            <a:avLst/>
            <a:gdLst/>
            <a:ahLst/>
            <a:cxnLst/>
            <a:rect l="l" t="t" r="r" b="b"/>
            <a:pathLst>
              <a:path w="4210050">
                <a:moveTo>
                  <a:pt x="0" y="0"/>
                </a:moveTo>
                <a:lnTo>
                  <a:pt x="4209599" y="0"/>
                </a:lnTo>
              </a:path>
            </a:pathLst>
          </a:custGeom>
          <a:ln w="3175">
            <a:solidFill>
              <a:srgbClr val="00E4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24001" y="59055"/>
            <a:ext cx="4195445" cy="0"/>
          </a:xfrm>
          <a:custGeom>
            <a:avLst/>
            <a:gdLst/>
            <a:ahLst/>
            <a:cxnLst/>
            <a:rect l="l" t="t" r="r" b="b"/>
            <a:pathLst>
              <a:path w="4195445">
                <a:moveTo>
                  <a:pt x="0" y="0"/>
                </a:moveTo>
                <a:lnTo>
                  <a:pt x="4195212" y="0"/>
                </a:lnTo>
              </a:path>
            </a:pathLst>
          </a:custGeom>
          <a:ln w="8890">
            <a:solidFill>
              <a:srgbClr val="00E4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24001" y="68580"/>
            <a:ext cx="4241165" cy="0"/>
          </a:xfrm>
          <a:custGeom>
            <a:avLst/>
            <a:gdLst/>
            <a:ahLst/>
            <a:cxnLst/>
            <a:rect l="l" t="t" r="r" b="b"/>
            <a:pathLst>
              <a:path w="4241165">
                <a:moveTo>
                  <a:pt x="0" y="0"/>
                </a:moveTo>
                <a:lnTo>
                  <a:pt x="4240934" y="0"/>
                </a:lnTo>
              </a:path>
            </a:pathLst>
          </a:custGeom>
          <a:ln w="10159">
            <a:solidFill>
              <a:srgbClr val="00E3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524001" y="78105"/>
            <a:ext cx="4270375" cy="0"/>
          </a:xfrm>
          <a:custGeom>
            <a:avLst/>
            <a:gdLst/>
            <a:ahLst/>
            <a:cxnLst/>
            <a:rect l="l" t="t" r="r" b="b"/>
            <a:pathLst>
              <a:path w="4270375">
                <a:moveTo>
                  <a:pt x="0" y="0"/>
                </a:moveTo>
                <a:lnTo>
                  <a:pt x="4270181" y="0"/>
                </a:lnTo>
              </a:path>
            </a:pathLst>
          </a:custGeom>
          <a:ln w="8890">
            <a:solidFill>
              <a:srgbClr val="00E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661129" y="80010"/>
            <a:ext cx="6985" cy="2540"/>
          </a:xfrm>
          <a:custGeom>
            <a:avLst/>
            <a:gdLst/>
            <a:ahLst/>
            <a:cxnLst/>
            <a:rect l="l" t="t" r="r" b="b"/>
            <a:pathLst>
              <a:path w="6984" h="2540">
                <a:moveTo>
                  <a:pt x="6871" y="0"/>
                </a:moveTo>
                <a:lnTo>
                  <a:pt x="0" y="2540"/>
                </a:lnTo>
                <a:lnTo>
                  <a:pt x="6871" y="2540"/>
                </a:lnTo>
                <a:lnTo>
                  <a:pt x="6871" y="0"/>
                </a:lnTo>
                <a:close/>
              </a:path>
            </a:pathLst>
          </a:custGeom>
          <a:solidFill>
            <a:srgbClr val="00E2F2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24000" y="87630"/>
            <a:ext cx="4304030" cy="0"/>
          </a:xfrm>
          <a:custGeom>
            <a:avLst/>
            <a:gdLst/>
            <a:ahLst/>
            <a:cxnLst/>
            <a:rect l="l" t="t" r="r" b="b"/>
            <a:pathLst>
              <a:path w="4304030">
                <a:moveTo>
                  <a:pt x="0" y="0"/>
                </a:moveTo>
                <a:lnTo>
                  <a:pt x="4303606" y="0"/>
                </a:lnTo>
              </a:path>
            </a:pathLst>
          </a:custGeom>
          <a:ln w="10159">
            <a:solidFill>
              <a:srgbClr val="00E1F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633642" y="82550"/>
            <a:ext cx="34925" cy="10160"/>
          </a:xfrm>
          <a:custGeom>
            <a:avLst/>
            <a:gdLst/>
            <a:ahLst/>
            <a:cxnLst/>
            <a:rect l="l" t="t" r="r" b="b"/>
            <a:pathLst>
              <a:path w="34925" h="10159">
                <a:moveTo>
                  <a:pt x="34358" y="0"/>
                </a:moveTo>
                <a:lnTo>
                  <a:pt x="27486" y="0"/>
                </a:lnTo>
                <a:lnTo>
                  <a:pt x="0" y="10159"/>
                </a:lnTo>
                <a:lnTo>
                  <a:pt x="34358" y="10159"/>
                </a:lnTo>
                <a:lnTo>
                  <a:pt x="34358" y="0"/>
                </a:lnTo>
                <a:close/>
              </a:path>
            </a:pathLst>
          </a:custGeom>
          <a:solidFill>
            <a:srgbClr val="00E1F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524000" y="96519"/>
            <a:ext cx="4333240" cy="0"/>
          </a:xfrm>
          <a:custGeom>
            <a:avLst/>
            <a:gdLst/>
            <a:ahLst/>
            <a:cxnLst/>
            <a:rect l="l" t="t" r="r" b="b"/>
            <a:pathLst>
              <a:path w="4333240">
                <a:moveTo>
                  <a:pt x="0" y="0"/>
                </a:moveTo>
                <a:lnTo>
                  <a:pt x="4332853" y="0"/>
                </a:lnTo>
              </a:path>
            </a:pathLst>
          </a:custGeom>
          <a:ln w="10159">
            <a:solidFill>
              <a:srgbClr val="00E0F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609592" y="91439"/>
            <a:ext cx="58419" cy="10160"/>
          </a:xfrm>
          <a:custGeom>
            <a:avLst/>
            <a:gdLst/>
            <a:ahLst/>
            <a:cxnLst/>
            <a:rect l="l" t="t" r="r" b="b"/>
            <a:pathLst>
              <a:path w="58420" h="10159">
                <a:moveTo>
                  <a:pt x="58408" y="0"/>
                </a:moveTo>
                <a:lnTo>
                  <a:pt x="27486" y="0"/>
                </a:lnTo>
                <a:lnTo>
                  <a:pt x="0" y="10159"/>
                </a:lnTo>
                <a:lnTo>
                  <a:pt x="58408" y="10159"/>
                </a:lnTo>
                <a:lnTo>
                  <a:pt x="58408" y="0"/>
                </a:lnTo>
                <a:close/>
              </a:path>
            </a:pathLst>
          </a:custGeom>
          <a:solidFill>
            <a:srgbClr val="00E0F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24000" y="105410"/>
            <a:ext cx="4362450" cy="0"/>
          </a:xfrm>
          <a:custGeom>
            <a:avLst/>
            <a:gdLst/>
            <a:ahLst/>
            <a:cxnLst/>
            <a:rect l="l" t="t" r="r" b="b"/>
            <a:pathLst>
              <a:path w="4362450">
                <a:moveTo>
                  <a:pt x="0" y="0"/>
                </a:moveTo>
                <a:lnTo>
                  <a:pt x="4362100" y="0"/>
                </a:lnTo>
              </a:path>
            </a:pathLst>
          </a:custGeom>
          <a:ln w="10160">
            <a:solidFill>
              <a:srgbClr val="00DF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585540" y="100330"/>
            <a:ext cx="82550" cy="10160"/>
          </a:xfrm>
          <a:custGeom>
            <a:avLst/>
            <a:gdLst/>
            <a:ahLst/>
            <a:cxnLst/>
            <a:rect l="l" t="t" r="r" b="b"/>
            <a:pathLst>
              <a:path w="82550" h="10160">
                <a:moveTo>
                  <a:pt x="82459" y="0"/>
                </a:moveTo>
                <a:lnTo>
                  <a:pt x="27486" y="0"/>
                </a:lnTo>
                <a:lnTo>
                  <a:pt x="0" y="10160"/>
                </a:lnTo>
                <a:lnTo>
                  <a:pt x="82459" y="10160"/>
                </a:lnTo>
                <a:lnTo>
                  <a:pt x="82459" y="0"/>
                </a:lnTo>
                <a:close/>
              </a:path>
            </a:pathLst>
          </a:custGeom>
          <a:solidFill>
            <a:srgbClr val="00DFF0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524000" y="114300"/>
            <a:ext cx="4391660" cy="0"/>
          </a:xfrm>
          <a:custGeom>
            <a:avLst/>
            <a:gdLst/>
            <a:ahLst/>
            <a:cxnLst/>
            <a:rect l="l" t="t" r="r" b="b"/>
            <a:pathLst>
              <a:path w="4391660">
                <a:moveTo>
                  <a:pt x="0" y="0"/>
                </a:moveTo>
                <a:lnTo>
                  <a:pt x="4391347" y="0"/>
                </a:lnTo>
              </a:path>
            </a:pathLst>
          </a:custGeom>
          <a:ln w="10159">
            <a:solidFill>
              <a:srgbClr val="00D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561490" y="114300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509" y="0"/>
                </a:lnTo>
              </a:path>
            </a:pathLst>
          </a:custGeom>
          <a:ln w="10159">
            <a:solidFill>
              <a:srgbClr val="00D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524000" y="123825"/>
            <a:ext cx="4420870" cy="0"/>
          </a:xfrm>
          <a:custGeom>
            <a:avLst/>
            <a:gdLst/>
            <a:ahLst/>
            <a:cxnLst/>
            <a:rect l="l" t="t" r="r" b="b"/>
            <a:pathLst>
              <a:path w="4420870">
                <a:moveTo>
                  <a:pt x="0" y="0"/>
                </a:moveTo>
                <a:lnTo>
                  <a:pt x="4420593" y="0"/>
                </a:lnTo>
              </a:path>
            </a:pathLst>
          </a:custGeom>
          <a:ln w="8890">
            <a:solidFill>
              <a:srgbClr val="00DD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537439" y="123825"/>
            <a:ext cx="130810" cy="0"/>
          </a:xfrm>
          <a:custGeom>
            <a:avLst/>
            <a:gdLst/>
            <a:ahLst/>
            <a:cxnLst/>
            <a:rect l="l" t="t" r="r" b="b"/>
            <a:pathLst>
              <a:path w="130809">
                <a:moveTo>
                  <a:pt x="0" y="0"/>
                </a:moveTo>
                <a:lnTo>
                  <a:pt x="130560" y="0"/>
                </a:lnTo>
              </a:path>
            </a:pathLst>
          </a:custGeom>
          <a:ln w="8890">
            <a:solidFill>
              <a:srgbClr val="00DD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524001" y="133350"/>
            <a:ext cx="4454525" cy="0"/>
          </a:xfrm>
          <a:custGeom>
            <a:avLst/>
            <a:gdLst/>
            <a:ahLst/>
            <a:cxnLst/>
            <a:rect l="l" t="t" r="r" b="b"/>
            <a:pathLst>
              <a:path w="4454525">
                <a:moveTo>
                  <a:pt x="0" y="0"/>
                </a:moveTo>
                <a:lnTo>
                  <a:pt x="4454018" y="0"/>
                </a:lnTo>
              </a:path>
            </a:pathLst>
          </a:custGeom>
          <a:ln w="10159">
            <a:solidFill>
              <a:srgbClr val="00DC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509954" y="133350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5">
                <a:moveTo>
                  <a:pt x="0" y="0"/>
                </a:moveTo>
                <a:lnTo>
                  <a:pt x="158046" y="0"/>
                </a:lnTo>
              </a:path>
            </a:pathLst>
          </a:custGeom>
          <a:ln w="10159">
            <a:solidFill>
              <a:srgbClr val="00DC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524001" y="142239"/>
            <a:ext cx="4483735" cy="0"/>
          </a:xfrm>
          <a:custGeom>
            <a:avLst/>
            <a:gdLst/>
            <a:ahLst/>
            <a:cxnLst/>
            <a:rect l="l" t="t" r="r" b="b"/>
            <a:pathLst>
              <a:path w="4483735">
                <a:moveTo>
                  <a:pt x="0" y="0"/>
                </a:moveTo>
                <a:lnTo>
                  <a:pt x="4483265" y="0"/>
                </a:lnTo>
              </a:path>
            </a:pathLst>
          </a:custGeom>
          <a:ln w="10160">
            <a:solidFill>
              <a:srgbClr val="00DB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485903" y="142239"/>
            <a:ext cx="182245" cy="0"/>
          </a:xfrm>
          <a:custGeom>
            <a:avLst/>
            <a:gdLst/>
            <a:ahLst/>
            <a:cxnLst/>
            <a:rect l="l" t="t" r="r" b="b"/>
            <a:pathLst>
              <a:path w="182245">
                <a:moveTo>
                  <a:pt x="0" y="0"/>
                </a:moveTo>
                <a:lnTo>
                  <a:pt x="182097" y="0"/>
                </a:lnTo>
              </a:path>
            </a:pathLst>
          </a:custGeom>
          <a:ln w="10160">
            <a:solidFill>
              <a:srgbClr val="00DB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524001" y="153670"/>
            <a:ext cx="4506595" cy="0"/>
          </a:xfrm>
          <a:custGeom>
            <a:avLst/>
            <a:gdLst/>
            <a:ahLst/>
            <a:cxnLst/>
            <a:rect l="l" t="t" r="r" b="b"/>
            <a:pathLst>
              <a:path w="4506595">
                <a:moveTo>
                  <a:pt x="0" y="0"/>
                </a:moveTo>
                <a:lnTo>
                  <a:pt x="4506128" y="0"/>
                </a:lnTo>
              </a:path>
            </a:pathLst>
          </a:custGeom>
          <a:ln w="5079">
            <a:solidFill>
              <a:srgbClr val="00DA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524001" y="148589"/>
            <a:ext cx="4487545" cy="0"/>
          </a:xfrm>
          <a:custGeom>
            <a:avLst/>
            <a:gdLst/>
            <a:ahLst/>
            <a:cxnLst/>
            <a:rect l="l" t="t" r="r" b="b"/>
            <a:pathLst>
              <a:path w="4487545">
                <a:moveTo>
                  <a:pt x="0" y="0"/>
                </a:moveTo>
                <a:lnTo>
                  <a:pt x="4487443" y="0"/>
                </a:lnTo>
              </a:path>
            </a:pathLst>
          </a:custGeom>
          <a:ln w="5079">
            <a:solidFill>
              <a:srgbClr val="00DA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461853" y="151129"/>
            <a:ext cx="206375" cy="0"/>
          </a:xfrm>
          <a:custGeom>
            <a:avLst/>
            <a:gdLst/>
            <a:ahLst/>
            <a:cxnLst/>
            <a:rect l="l" t="t" r="r" b="b"/>
            <a:pathLst>
              <a:path w="206375">
                <a:moveTo>
                  <a:pt x="0" y="0"/>
                </a:moveTo>
                <a:lnTo>
                  <a:pt x="206148" y="0"/>
                </a:lnTo>
              </a:path>
            </a:pathLst>
          </a:custGeom>
          <a:ln w="10159">
            <a:solidFill>
              <a:srgbClr val="00DA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524000" y="160020"/>
            <a:ext cx="4552950" cy="0"/>
          </a:xfrm>
          <a:custGeom>
            <a:avLst/>
            <a:gdLst/>
            <a:ahLst/>
            <a:cxnLst/>
            <a:rect l="l" t="t" r="r" b="b"/>
            <a:pathLst>
              <a:path w="4552950">
                <a:moveTo>
                  <a:pt x="0" y="0"/>
                </a:moveTo>
                <a:lnTo>
                  <a:pt x="4552605" y="0"/>
                </a:lnTo>
              </a:path>
            </a:pathLst>
          </a:custGeom>
          <a:ln w="10159">
            <a:solidFill>
              <a:srgbClr val="00D9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437800" y="160020"/>
            <a:ext cx="230504" cy="0"/>
          </a:xfrm>
          <a:custGeom>
            <a:avLst/>
            <a:gdLst/>
            <a:ahLst/>
            <a:cxnLst/>
            <a:rect l="l" t="t" r="r" b="b"/>
            <a:pathLst>
              <a:path w="230504">
                <a:moveTo>
                  <a:pt x="0" y="0"/>
                </a:moveTo>
                <a:lnTo>
                  <a:pt x="230198" y="0"/>
                </a:lnTo>
              </a:path>
            </a:pathLst>
          </a:custGeom>
          <a:ln w="10159">
            <a:solidFill>
              <a:srgbClr val="00D9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524001" y="169545"/>
            <a:ext cx="4589145" cy="0"/>
          </a:xfrm>
          <a:custGeom>
            <a:avLst/>
            <a:gdLst/>
            <a:ahLst/>
            <a:cxnLst/>
            <a:rect l="l" t="t" r="r" b="b"/>
            <a:pathLst>
              <a:path w="4589145">
                <a:moveTo>
                  <a:pt x="0" y="0"/>
                </a:moveTo>
                <a:lnTo>
                  <a:pt x="4588753" y="0"/>
                </a:lnTo>
              </a:path>
            </a:pathLst>
          </a:custGeom>
          <a:ln w="8890">
            <a:solidFill>
              <a:srgbClr val="00D8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0413751" y="169545"/>
            <a:ext cx="254635" cy="0"/>
          </a:xfrm>
          <a:custGeom>
            <a:avLst/>
            <a:gdLst/>
            <a:ahLst/>
            <a:cxnLst/>
            <a:rect l="l" t="t" r="r" b="b"/>
            <a:pathLst>
              <a:path w="254634">
                <a:moveTo>
                  <a:pt x="0" y="0"/>
                </a:moveTo>
                <a:lnTo>
                  <a:pt x="254249" y="0"/>
                </a:lnTo>
              </a:path>
            </a:pathLst>
          </a:custGeom>
          <a:ln w="8890">
            <a:solidFill>
              <a:srgbClr val="00D8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524000" y="179070"/>
            <a:ext cx="4630420" cy="0"/>
          </a:xfrm>
          <a:custGeom>
            <a:avLst/>
            <a:gdLst/>
            <a:ahLst/>
            <a:cxnLst/>
            <a:rect l="l" t="t" r="r" b="b"/>
            <a:pathLst>
              <a:path w="4630420">
                <a:moveTo>
                  <a:pt x="0" y="0"/>
                </a:moveTo>
                <a:lnTo>
                  <a:pt x="4630066" y="0"/>
                </a:lnTo>
              </a:path>
            </a:pathLst>
          </a:custGeom>
          <a:ln w="10159">
            <a:solidFill>
              <a:srgbClr val="00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0386264" y="179070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>
                <a:moveTo>
                  <a:pt x="0" y="0"/>
                </a:moveTo>
                <a:lnTo>
                  <a:pt x="281735" y="0"/>
                </a:lnTo>
              </a:path>
            </a:pathLst>
          </a:custGeom>
          <a:ln w="10159">
            <a:solidFill>
              <a:srgbClr val="00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524001" y="187960"/>
            <a:ext cx="4666615" cy="0"/>
          </a:xfrm>
          <a:custGeom>
            <a:avLst/>
            <a:gdLst/>
            <a:ahLst/>
            <a:cxnLst/>
            <a:rect l="l" t="t" r="r" b="b"/>
            <a:pathLst>
              <a:path w="4666615">
                <a:moveTo>
                  <a:pt x="0" y="0"/>
                </a:moveTo>
                <a:lnTo>
                  <a:pt x="4666215" y="0"/>
                </a:lnTo>
              </a:path>
            </a:pathLst>
          </a:custGeom>
          <a:ln w="10160">
            <a:solidFill>
              <a:srgbClr val="00D6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0362213" y="187960"/>
            <a:ext cx="306070" cy="0"/>
          </a:xfrm>
          <a:custGeom>
            <a:avLst/>
            <a:gdLst/>
            <a:ahLst/>
            <a:cxnLst/>
            <a:rect l="l" t="t" r="r" b="b"/>
            <a:pathLst>
              <a:path w="306070">
                <a:moveTo>
                  <a:pt x="0" y="0"/>
                </a:moveTo>
                <a:lnTo>
                  <a:pt x="305786" y="0"/>
                </a:lnTo>
              </a:path>
            </a:pathLst>
          </a:custGeom>
          <a:ln w="10160">
            <a:solidFill>
              <a:srgbClr val="00D6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104890" y="19685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952490" y="19685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801359" y="19685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648959" y="19685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497829" y="19685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45429" y="19685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193029" y="19685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041900" y="19685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889500" y="19685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737100" y="19685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585970" y="19685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433570" y="19685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282439" y="19685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130039" y="19685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977639" y="19685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826510" y="19685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674110" y="19685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522979" y="19685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370579" y="19685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218179" y="19685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067050" y="19685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914650" y="19685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762250" y="19685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524000" y="196850"/>
            <a:ext cx="1163320" cy="0"/>
          </a:xfrm>
          <a:custGeom>
            <a:avLst/>
            <a:gdLst/>
            <a:ahLst/>
            <a:cxnLst/>
            <a:rect l="l" t="t" r="r" b="b"/>
            <a:pathLst>
              <a:path w="1163320">
                <a:moveTo>
                  <a:pt x="0" y="0"/>
                </a:moveTo>
                <a:lnTo>
                  <a:pt x="1163320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0338162" y="196850"/>
            <a:ext cx="330200" cy="0"/>
          </a:xfrm>
          <a:custGeom>
            <a:avLst/>
            <a:gdLst/>
            <a:ahLst/>
            <a:cxnLst/>
            <a:rect l="l" t="t" r="r" b="b"/>
            <a:pathLst>
              <a:path w="330200">
                <a:moveTo>
                  <a:pt x="0" y="0"/>
                </a:moveTo>
                <a:lnTo>
                  <a:pt x="329837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259901" y="200660"/>
            <a:ext cx="0" cy="10160"/>
          </a:xfrm>
          <a:custGeom>
            <a:avLst/>
            <a:gdLst/>
            <a:ahLst/>
            <a:cxnLst/>
            <a:rect l="l" t="t" r="r" b="b"/>
            <a:pathLst>
              <a:path h="10160">
                <a:moveTo>
                  <a:pt x="0" y="0"/>
                </a:moveTo>
                <a:lnTo>
                  <a:pt x="0" y="1016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104890" y="20574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952490" y="20574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801359" y="20574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648959" y="20574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497829" y="20574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345429" y="20574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193029" y="20574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041900" y="20574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889500" y="20574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737100" y="20574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585970" y="20574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433570" y="20574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282439" y="20574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130039" y="20574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977639" y="20574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826510" y="20574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674110" y="20574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522979" y="20574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370579" y="20574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218179" y="20574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067050" y="20574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914650" y="20574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762250" y="20574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524000" y="205740"/>
            <a:ext cx="1163320" cy="0"/>
          </a:xfrm>
          <a:custGeom>
            <a:avLst/>
            <a:gdLst/>
            <a:ahLst/>
            <a:cxnLst/>
            <a:rect l="l" t="t" r="r" b="b"/>
            <a:pathLst>
              <a:path w="1163320">
                <a:moveTo>
                  <a:pt x="0" y="0"/>
                </a:moveTo>
                <a:lnTo>
                  <a:pt x="1163320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0314112" y="205740"/>
            <a:ext cx="354330" cy="0"/>
          </a:xfrm>
          <a:custGeom>
            <a:avLst/>
            <a:gdLst/>
            <a:ahLst/>
            <a:cxnLst/>
            <a:rect l="l" t="t" r="r" b="b"/>
            <a:pathLst>
              <a:path w="354329">
                <a:moveTo>
                  <a:pt x="0" y="0"/>
                </a:moveTo>
                <a:lnTo>
                  <a:pt x="353887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257290" y="215265"/>
            <a:ext cx="41910" cy="0"/>
          </a:xfrm>
          <a:custGeom>
            <a:avLst/>
            <a:gdLst/>
            <a:ahLst/>
            <a:cxnLst/>
            <a:rect l="l" t="t" r="r" b="b"/>
            <a:pathLst>
              <a:path w="41910">
                <a:moveTo>
                  <a:pt x="0" y="0"/>
                </a:moveTo>
                <a:lnTo>
                  <a:pt x="41371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104890" y="21526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952490" y="21526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801359" y="21526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648959" y="21526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497829" y="215265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345429" y="21526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193029" y="21526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041900" y="21526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4889500" y="21526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4737100" y="21526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4585970" y="21526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4433570" y="21526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4282439" y="215265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130039" y="21526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977639" y="21526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3826510" y="21526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3674110" y="21526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3522979" y="215265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3370579" y="21526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3218179" y="21526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3067050" y="215265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2914650" y="21526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2762250" y="21526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524000" y="215265"/>
            <a:ext cx="1163320" cy="0"/>
          </a:xfrm>
          <a:custGeom>
            <a:avLst/>
            <a:gdLst/>
            <a:ahLst/>
            <a:cxnLst/>
            <a:rect l="l" t="t" r="r" b="b"/>
            <a:pathLst>
              <a:path w="1163320">
                <a:moveTo>
                  <a:pt x="0" y="0"/>
                </a:moveTo>
                <a:lnTo>
                  <a:pt x="1163320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0290061" y="215265"/>
            <a:ext cx="378460" cy="0"/>
          </a:xfrm>
          <a:custGeom>
            <a:avLst/>
            <a:gdLst/>
            <a:ahLst/>
            <a:cxnLst/>
            <a:rect l="l" t="t" r="r" b="b"/>
            <a:pathLst>
              <a:path w="378459">
                <a:moveTo>
                  <a:pt x="0" y="0"/>
                </a:moveTo>
                <a:lnTo>
                  <a:pt x="377938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6257291" y="224790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>
                <a:moveTo>
                  <a:pt x="0" y="0"/>
                </a:moveTo>
                <a:lnTo>
                  <a:pt x="82684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6104890" y="22479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5952490" y="22479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5801359" y="22479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5648959" y="22479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5497829" y="22479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5345429" y="22479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5193029" y="22479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5041900" y="22479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4889500" y="22479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4737100" y="22479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4585970" y="22479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4433570" y="22479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4282439" y="22479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4130039" y="22479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3977639" y="22479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3826510" y="22479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3674110" y="22479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3522979" y="22479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3370579" y="22479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3218179" y="22479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3067050" y="22479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2914650" y="22479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2762250" y="22479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524000" y="224790"/>
            <a:ext cx="1163320" cy="0"/>
          </a:xfrm>
          <a:custGeom>
            <a:avLst/>
            <a:gdLst/>
            <a:ahLst/>
            <a:cxnLst/>
            <a:rect l="l" t="t" r="r" b="b"/>
            <a:pathLst>
              <a:path w="1163320">
                <a:moveTo>
                  <a:pt x="0" y="0"/>
                </a:moveTo>
                <a:lnTo>
                  <a:pt x="1163320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10271284" y="226059"/>
            <a:ext cx="396875" cy="0"/>
          </a:xfrm>
          <a:custGeom>
            <a:avLst/>
            <a:gdLst/>
            <a:ahLst/>
            <a:cxnLst/>
            <a:rect l="l" t="t" r="r" b="b"/>
            <a:pathLst>
              <a:path w="396875">
                <a:moveTo>
                  <a:pt x="0" y="0"/>
                </a:moveTo>
                <a:lnTo>
                  <a:pt x="396716" y="0"/>
                </a:lnTo>
              </a:path>
            </a:pathLst>
          </a:custGeom>
          <a:ln w="762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10286626" y="220979"/>
            <a:ext cx="381635" cy="0"/>
          </a:xfrm>
          <a:custGeom>
            <a:avLst/>
            <a:gdLst/>
            <a:ahLst/>
            <a:cxnLst/>
            <a:rect l="l" t="t" r="r" b="b"/>
            <a:pathLst>
              <a:path w="381634">
                <a:moveTo>
                  <a:pt x="0" y="0"/>
                </a:moveTo>
                <a:lnTo>
                  <a:pt x="381374" y="0"/>
                </a:lnTo>
              </a:path>
            </a:pathLst>
          </a:custGeom>
          <a:ln w="3175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6257290" y="23367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6104890" y="23367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5952490" y="23367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5801359" y="23367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5648959" y="23367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5497829" y="233679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5345429" y="23367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5193029" y="23367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5041900" y="23367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4889500" y="23367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4737100" y="23367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4585970" y="23367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4433570" y="23367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4282439" y="233679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4130039" y="23367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3977639" y="23367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3826510" y="23367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3674110" y="23367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3522979" y="233679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3370579" y="23367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3218179" y="23367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3067050" y="233679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2914650" y="23367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2762250" y="23367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1524000" y="233679"/>
            <a:ext cx="1163320" cy="0"/>
          </a:xfrm>
          <a:custGeom>
            <a:avLst/>
            <a:gdLst/>
            <a:ahLst/>
            <a:cxnLst/>
            <a:rect l="l" t="t" r="r" b="b"/>
            <a:pathLst>
              <a:path w="1163320">
                <a:moveTo>
                  <a:pt x="0" y="0"/>
                </a:moveTo>
                <a:lnTo>
                  <a:pt x="1163320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10231596" y="233679"/>
            <a:ext cx="436880" cy="0"/>
          </a:xfrm>
          <a:custGeom>
            <a:avLst/>
            <a:gdLst/>
            <a:ahLst/>
            <a:cxnLst/>
            <a:rect l="l" t="t" r="r" b="b"/>
            <a:pathLst>
              <a:path w="436879">
                <a:moveTo>
                  <a:pt x="0" y="0"/>
                </a:moveTo>
                <a:lnTo>
                  <a:pt x="436403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6410345" y="237490"/>
            <a:ext cx="0" cy="10160"/>
          </a:xfrm>
          <a:custGeom>
            <a:avLst/>
            <a:gdLst/>
            <a:ahLst/>
            <a:cxnLst/>
            <a:rect l="l" t="t" r="r" b="b"/>
            <a:pathLst>
              <a:path h="10160">
                <a:moveTo>
                  <a:pt x="0" y="0"/>
                </a:moveTo>
                <a:lnTo>
                  <a:pt x="0" y="10159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6257290" y="24257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6104890" y="24257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5952490" y="24257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5801359" y="24257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5648959" y="24257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5497829" y="24257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5345429" y="24257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5193029" y="24257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5041900" y="24257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4889500" y="24257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4737100" y="24257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4585970" y="24257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4433570" y="24257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4282439" y="24257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4130039" y="24257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3977639" y="24257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3826510" y="24257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3674110" y="24257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3522979" y="24257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3370579" y="24257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3218179" y="24257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3067050" y="24257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2914650" y="24257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2762250" y="24257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1524000" y="242570"/>
            <a:ext cx="1163320" cy="0"/>
          </a:xfrm>
          <a:custGeom>
            <a:avLst/>
            <a:gdLst/>
            <a:ahLst/>
            <a:cxnLst/>
            <a:rect l="l" t="t" r="r" b="b"/>
            <a:pathLst>
              <a:path w="1163320">
                <a:moveTo>
                  <a:pt x="0" y="0"/>
                </a:moveTo>
                <a:lnTo>
                  <a:pt x="1163320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10203815" y="242570"/>
            <a:ext cx="464184" cy="0"/>
          </a:xfrm>
          <a:custGeom>
            <a:avLst/>
            <a:gdLst/>
            <a:ahLst/>
            <a:cxnLst/>
            <a:rect l="l" t="t" r="r" b="b"/>
            <a:pathLst>
              <a:path w="464184">
                <a:moveTo>
                  <a:pt x="0" y="0"/>
                </a:moveTo>
                <a:lnTo>
                  <a:pt x="464184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6408421" y="251459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6257290" y="25145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6104890" y="25145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5952490" y="25145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5801359" y="25145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5648959" y="25145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5497829" y="251459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5345429" y="25145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5193029" y="25145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5041900" y="25145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4889500" y="25145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4737100" y="25145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4585970" y="25145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4433570" y="25145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4282439" y="251459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4130039" y="25145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3977639" y="25145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3826510" y="25145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3674110" y="25145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3522979" y="251459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3370579" y="25145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3218179" y="25145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3067050" y="251459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2914650" y="25145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2762250" y="25145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1524000" y="251459"/>
            <a:ext cx="1163320" cy="0"/>
          </a:xfrm>
          <a:custGeom>
            <a:avLst/>
            <a:gdLst/>
            <a:ahLst/>
            <a:cxnLst/>
            <a:rect l="l" t="t" r="r" b="b"/>
            <a:pathLst>
              <a:path w="1163320">
                <a:moveTo>
                  <a:pt x="0" y="0"/>
                </a:moveTo>
                <a:lnTo>
                  <a:pt x="116332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10176034" y="251459"/>
            <a:ext cx="492125" cy="0"/>
          </a:xfrm>
          <a:custGeom>
            <a:avLst/>
            <a:gdLst/>
            <a:ahLst/>
            <a:cxnLst/>
            <a:rect l="l" t="t" r="r" b="b"/>
            <a:pathLst>
              <a:path w="492125">
                <a:moveTo>
                  <a:pt x="0" y="0"/>
                </a:moveTo>
                <a:lnTo>
                  <a:pt x="491966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6408420" y="26098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149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6257290" y="26098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6104890" y="26098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5952490" y="26098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5801359" y="26098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5648959" y="26098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5497829" y="260984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5345429" y="26098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5193029" y="26098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5041900" y="26098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4889500" y="26098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4737100" y="26098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4585970" y="26098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4433570" y="26098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4282439" y="260984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4130039" y="26098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3977639" y="26098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3826510" y="26098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3674110" y="26098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3522979" y="260984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3370579" y="26098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3218179" y="26098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3067050" y="260984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2914650" y="26098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2762250" y="26098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1524000" y="260984"/>
            <a:ext cx="1163320" cy="0"/>
          </a:xfrm>
          <a:custGeom>
            <a:avLst/>
            <a:gdLst/>
            <a:ahLst/>
            <a:cxnLst/>
            <a:rect l="l" t="t" r="r" b="b"/>
            <a:pathLst>
              <a:path w="1163320">
                <a:moveTo>
                  <a:pt x="0" y="0"/>
                </a:moveTo>
                <a:lnTo>
                  <a:pt x="1163320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10148253" y="260984"/>
            <a:ext cx="520065" cy="0"/>
          </a:xfrm>
          <a:custGeom>
            <a:avLst/>
            <a:gdLst/>
            <a:ahLst/>
            <a:cxnLst/>
            <a:rect l="l" t="t" r="r" b="b"/>
            <a:pathLst>
              <a:path w="520065">
                <a:moveTo>
                  <a:pt x="0" y="0"/>
                </a:moveTo>
                <a:lnTo>
                  <a:pt x="519747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1524001" y="270509"/>
            <a:ext cx="5001895" cy="0"/>
          </a:xfrm>
          <a:custGeom>
            <a:avLst/>
            <a:gdLst/>
            <a:ahLst/>
            <a:cxnLst/>
            <a:rect l="l" t="t" r="r" b="b"/>
            <a:pathLst>
              <a:path w="5001895">
                <a:moveTo>
                  <a:pt x="0" y="0"/>
                </a:moveTo>
                <a:lnTo>
                  <a:pt x="5001882" y="0"/>
                </a:lnTo>
              </a:path>
            </a:pathLst>
          </a:custGeom>
          <a:ln w="10160">
            <a:solidFill>
              <a:srgbClr val="00CD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10116503" y="270509"/>
            <a:ext cx="551815" cy="0"/>
          </a:xfrm>
          <a:custGeom>
            <a:avLst/>
            <a:gdLst/>
            <a:ahLst/>
            <a:cxnLst/>
            <a:rect l="l" t="t" r="r" b="b"/>
            <a:pathLst>
              <a:path w="551815">
                <a:moveTo>
                  <a:pt x="0" y="0"/>
                </a:moveTo>
                <a:lnTo>
                  <a:pt x="551497" y="0"/>
                </a:lnTo>
              </a:path>
            </a:pathLst>
          </a:custGeom>
          <a:ln w="10160">
            <a:solidFill>
              <a:srgbClr val="00CD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1524000" y="279400"/>
            <a:ext cx="5038090" cy="0"/>
          </a:xfrm>
          <a:custGeom>
            <a:avLst/>
            <a:gdLst/>
            <a:ahLst/>
            <a:cxnLst/>
            <a:rect l="l" t="t" r="r" b="b"/>
            <a:pathLst>
              <a:path w="5038090">
                <a:moveTo>
                  <a:pt x="0" y="0"/>
                </a:moveTo>
                <a:lnTo>
                  <a:pt x="5038031" y="0"/>
                </a:lnTo>
              </a:path>
            </a:pathLst>
          </a:custGeom>
          <a:ln w="10159">
            <a:solidFill>
              <a:srgbClr val="00CC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10088722" y="279400"/>
            <a:ext cx="579755" cy="0"/>
          </a:xfrm>
          <a:custGeom>
            <a:avLst/>
            <a:gdLst/>
            <a:ahLst/>
            <a:cxnLst/>
            <a:rect l="l" t="t" r="r" b="b"/>
            <a:pathLst>
              <a:path w="579754">
                <a:moveTo>
                  <a:pt x="0" y="0"/>
                </a:moveTo>
                <a:lnTo>
                  <a:pt x="579278" y="0"/>
                </a:lnTo>
              </a:path>
            </a:pathLst>
          </a:custGeom>
          <a:ln w="10159">
            <a:solidFill>
              <a:srgbClr val="00CC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1524001" y="288290"/>
            <a:ext cx="5074285" cy="0"/>
          </a:xfrm>
          <a:custGeom>
            <a:avLst/>
            <a:gdLst/>
            <a:ahLst/>
            <a:cxnLst/>
            <a:rect l="l" t="t" r="r" b="b"/>
            <a:pathLst>
              <a:path w="5074285">
                <a:moveTo>
                  <a:pt x="0" y="0"/>
                </a:moveTo>
                <a:lnTo>
                  <a:pt x="5074179" y="0"/>
                </a:lnTo>
              </a:path>
            </a:pathLst>
          </a:custGeom>
          <a:ln w="10160">
            <a:solidFill>
              <a:srgbClr val="00CC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10060940" y="288290"/>
            <a:ext cx="607060" cy="0"/>
          </a:xfrm>
          <a:custGeom>
            <a:avLst/>
            <a:gdLst/>
            <a:ahLst/>
            <a:cxnLst/>
            <a:rect l="l" t="t" r="r" b="b"/>
            <a:pathLst>
              <a:path w="607059">
                <a:moveTo>
                  <a:pt x="0" y="0"/>
                </a:moveTo>
                <a:lnTo>
                  <a:pt x="607060" y="0"/>
                </a:lnTo>
              </a:path>
            </a:pathLst>
          </a:custGeom>
          <a:ln w="10160">
            <a:solidFill>
              <a:srgbClr val="00CC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1524000" y="297179"/>
            <a:ext cx="5110480" cy="0"/>
          </a:xfrm>
          <a:custGeom>
            <a:avLst/>
            <a:gdLst/>
            <a:ahLst/>
            <a:cxnLst/>
            <a:rect l="l" t="t" r="r" b="b"/>
            <a:pathLst>
              <a:path w="5110480">
                <a:moveTo>
                  <a:pt x="0" y="0"/>
                </a:moveTo>
                <a:lnTo>
                  <a:pt x="5110328" y="0"/>
                </a:lnTo>
              </a:path>
            </a:pathLst>
          </a:custGeom>
          <a:ln w="10159">
            <a:solidFill>
              <a:srgbClr val="00CA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10033158" y="297179"/>
            <a:ext cx="635000" cy="0"/>
          </a:xfrm>
          <a:custGeom>
            <a:avLst/>
            <a:gdLst/>
            <a:ahLst/>
            <a:cxnLst/>
            <a:rect l="l" t="t" r="r" b="b"/>
            <a:pathLst>
              <a:path w="635000">
                <a:moveTo>
                  <a:pt x="0" y="0"/>
                </a:moveTo>
                <a:lnTo>
                  <a:pt x="634841" y="0"/>
                </a:lnTo>
              </a:path>
            </a:pathLst>
          </a:custGeom>
          <a:ln w="10159">
            <a:solidFill>
              <a:srgbClr val="00CA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1524001" y="306704"/>
            <a:ext cx="5146675" cy="0"/>
          </a:xfrm>
          <a:custGeom>
            <a:avLst/>
            <a:gdLst/>
            <a:ahLst/>
            <a:cxnLst/>
            <a:rect l="l" t="t" r="r" b="b"/>
            <a:pathLst>
              <a:path w="5146675">
                <a:moveTo>
                  <a:pt x="0" y="0"/>
                </a:moveTo>
                <a:lnTo>
                  <a:pt x="5146477" y="0"/>
                </a:lnTo>
              </a:path>
            </a:pathLst>
          </a:custGeom>
          <a:ln w="8890">
            <a:solidFill>
              <a:srgbClr val="00C9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10015856" y="307340"/>
            <a:ext cx="652145" cy="0"/>
          </a:xfrm>
          <a:custGeom>
            <a:avLst/>
            <a:gdLst/>
            <a:ahLst/>
            <a:cxnLst/>
            <a:rect l="l" t="t" r="r" b="b"/>
            <a:pathLst>
              <a:path w="652145">
                <a:moveTo>
                  <a:pt x="0" y="0"/>
                </a:moveTo>
                <a:lnTo>
                  <a:pt x="652145" y="0"/>
                </a:lnTo>
              </a:path>
            </a:pathLst>
          </a:custGeom>
          <a:ln w="7620">
            <a:solidFill>
              <a:srgbClr val="00C9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10031175" y="302895"/>
            <a:ext cx="636905" cy="0"/>
          </a:xfrm>
          <a:custGeom>
            <a:avLst/>
            <a:gdLst/>
            <a:ahLst/>
            <a:cxnLst/>
            <a:rect l="l" t="t" r="r" b="b"/>
            <a:pathLst>
              <a:path w="636904">
                <a:moveTo>
                  <a:pt x="0" y="0"/>
                </a:moveTo>
                <a:lnTo>
                  <a:pt x="636825" y="0"/>
                </a:lnTo>
              </a:path>
            </a:pathLst>
          </a:custGeom>
          <a:ln w="3175">
            <a:solidFill>
              <a:srgbClr val="00C9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1524000" y="316229"/>
            <a:ext cx="2352040" cy="0"/>
          </a:xfrm>
          <a:custGeom>
            <a:avLst/>
            <a:gdLst/>
            <a:ahLst/>
            <a:cxnLst/>
            <a:rect l="l" t="t" r="r" b="b"/>
            <a:pathLst>
              <a:path w="2352040">
                <a:moveTo>
                  <a:pt x="0" y="0"/>
                </a:moveTo>
                <a:lnTo>
                  <a:pt x="2352040" y="0"/>
                </a:lnTo>
              </a:path>
            </a:pathLst>
          </a:custGeom>
          <a:ln w="10159">
            <a:solidFill>
              <a:srgbClr val="00C8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4348479" y="316229"/>
            <a:ext cx="2363470" cy="0"/>
          </a:xfrm>
          <a:custGeom>
            <a:avLst/>
            <a:gdLst/>
            <a:ahLst/>
            <a:cxnLst/>
            <a:rect l="l" t="t" r="r" b="b"/>
            <a:pathLst>
              <a:path w="2363470">
                <a:moveTo>
                  <a:pt x="0" y="0"/>
                </a:moveTo>
                <a:lnTo>
                  <a:pt x="2363310" y="0"/>
                </a:lnTo>
              </a:path>
            </a:pathLst>
          </a:custGeom>
          <a:ln w="10159">
            <a:solidFill>
              <a:srgbClr val="00C8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9966959" y="316229"/>
            <a:ext cx="701040" cy="0"/>
          </a:xfrm>
          <a:custGeom>
            <a:avLst/>
            <a:gdLst/>
            <a:ahLst/>
            <a:cxnLst/>
            <a:rect l="l" t="t" r="r" b="b"/>
            <a:pathLst>
              <a:path w="701040">
                <a:moveTo>
                  <a:pt x="0" y="0"/>
                </a:moveTo>
                <a:lnTo>
                  <a:pt x="701039" y="0"/>
                </a:lnTo>
              </a:path>
            </a:pathLst>
          </a:custGeom>
          <a:ln w="10159">
            <a:solidFill>
              <a:srgbClr val="00C8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1524001" y="325120"/>
            <a:ext cx="2197735" cy="0"/>
          </a:xfrm>
          <a:custGeom>
            <a:avLst/>
            <a:gdLst/>
            <a:ahLst/>
            <a:cxnLst/>
            <a:rect l="l" t="t" r="r" b="b"/>
            <a:pathLst>
              <a:path w="2197735">
                <a:moveTo>
                  <a:pt x="0" y="0"/>
                </a:moveTo>
                <a:lnTo>
                  <a:pt x="2197166" y="0"/>
                </a:lnTo>
              </a:path>
            </a:pathLst>
          </a:custGeom>
          <a:ln w="10159">
            <a:solidFill>
              <a:srgbClr val="00C7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4490061" y="325120"/>
            <a:ext cx="2258060" cy="0"/>
          </a:xfrm>
          <a:custGeom>
            <a:avLst/>
            <a:gdLst/>
            <a:ahLst/>
            <a:cxnLst/>
            <a:rect l="l" t="t" r="r" b="b"/>
            <a:pathLst>
              <a:path w="2258060">
                <a:moveTo>
                  <a:pt x="0" y="0"/>
                </a:moveTo>
                <a:lnTo>
                  <a:pt x="2257877" y="0"/>
                </a:lnTo>
              </a:path>
            </a:pathLst>
          </a:custGeom>
          <a:ln w="10159">
            <a:solidFill>
              <a:srgbClr val="00C7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9935845" y="325120"/>
            <a:ext cx="732155" cy="0"/>
          </a:xfrm>
          <a:custGeom>
            <a:avLst/>
            <a:gdLst/>
            <a:ahLst/>
            <a:cxnLst/>
            <a:rect l="l" t="t" r="r" b="b"/>
            <a:pathLst>
              <a:path w="732154">
                <a:moveTo>
                  <a:pt x="0" y="0"/>
                </a:moveTo>
                <a:lnTo>
                  <a:pt x="732154" y="0"/>
                </a:lnTo>
              </a:path>
            </a:pathLst>
          </a:custGeom>
          <a:ln w="10159">
            <a:solidFill>
              <a:srgbClr val="00C7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1524000" y="337184"/>
            <a:ext cx="1918970" cy="0"/>
          </a:xfrm>
          <a:custGeom>
            <a:avLst/>
            <a:gdLst/>
            <a:ahLst/>
            <a:cxnLst/>
            <a:rect l="l" t="t" r="r" b="b"/>
            <a:pathLst>
              <a:path w="1918970">
                <a:moveTo>
                  <a:pt x="0" y="0"/>
                </a:moveTo>
                <a:lnTo>
                  <a:pt x="1918638" y="0"/>
                </a:lnTo>
              </a:path>
            </a:pathLst>
          </a:custGeom>
          <a:ln w="3809">
            <a:solidFill>
              <a:srgbClr val="00C6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1524000" y="332104"/>
            <a:ext cx="1987550" cy="0"/>
          </a:xfrm>
          <a:custGeom>
            <a:avLst/>
            <a:gdLst/>
            <a:ahLst/>
            <a:cxnLst/>
            <a:rect l="l" t="t" r="r" b="b"/>
            <a:pathLst>
              <a:path w="1987550">
                <a:moveTo>
                  <a:pt x="0" y="0"/>
                </a:moveTo>
                <a:lnTo>
                  <a:pt x="1986981" y="0"/>
                </a:lnTo>
              </a:path>
            </a:pathLst>
          </a:custGeom>
          <a:ln w="6350">
            <a:solidFill>
              <a:srgbClr val="00C6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4631642" y="334009"/>
            <a:ext cx="2152650" cy="0"/>
          </a:xfrm>
          <a:custGeom>
            <a:avLst/>
            <a:gdLst/>
            <a:ahLst/>
            <a:cxnLst/>
            <a:rect l="l" t="t" r="r" b="b"/>
            <a:pathLst>
              <a:path w="2152650">
                <a:moveTo>
                  <a:pt x="0" y="0"/>
                </a:moveTo>
                <a:lnTo>
                  <a:pt x="2152444" y="0"/>
                </a:lnTo>
              </a:path>
            </a:pathLst>
          </a:custGeom>
          <a:ln w="10160">
            <a:solidFill>
              <a:srgbClr val="00C6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9915842" y="335915"/>
            <a:ext cx="745490" cy="0"/>
          </a:xfrm>
          <a:custGeom>
            <a:avLst/>
            <a:gdLst/>
            <a:ahLst/>
            <a:cxnLst/>
            <a:rect l="l" t="t" r="r" b="b"/>
            <a:pathLst>
              <a:path w="745490">
                <a:moveTo>
                  <a:pt x="0" y="0"/>
                </a:moveTo>
                <a:lnTo>
                  <a:pt x="744923" y="0"/>
                </a:lnTo>
              </a:path>
            </a:pathLst>
          </a:custGeom>
          <a:ln w="6350">
            <a:solidFill>
              <a:srgbClr val="00C6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9933623" y="330834"/>
            <a:ext cx="734695" cy="0"/>
          </a:xfrm>
          <a:custGeom>
            <a:avLst/>
            <a:gdLst/>
            <a:ahLst/>
            <a:cxnLst/>
            <a:rect l="l" t="t" r="r" b="b"/>
            <a:pathLst>
              <a:path w="734695">
                <a:moveTo>
                  <a:pt x="0" y="0"/>
                </a:moveTo>
                <a:lnTo>
                  <a:pt x="734377" y="0"/>
                </a:lnTo>
              </a:path>
            </a:pathLst>
          </a:custGeom>
          <a:ln w="3809">
            <a:solidFill>
              <a:srgbClr val="00C6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1524001" y="339090"/>
            <a:ext cx="9128125" cy="8890"/>
          </a:xfrm>
          <a:custGeom>
            <a:avLst/>
            <a:gdLst/>
            <a:ahLst/>
            <a:cxnLst/>
            <a:rect l="l" t="t" r="r" b="b"/>
            <a:pathLst>
              <a:path w="9128125" h="8889">
                <a:moveTo>
                  <a:pt x="1905606" y="0"/>
                </a:moveTo>
                <a:lnTo>
                  <a:pt x="0" y="0"/>
                </a:lnTo>
                <a:lnTo>
                  <a:pt x="0" y="8889"/>
                </a:lnTo>
                <a:lnTo>
                  <a:pt x="1844790" y="8889"/>
                </a:lnTo>
                <a:lnTo>
                  <a:pt x="1905606" y="0"/>
                </a:lnTo>
                <a:close/>
              </a:path>
              <a:path w="9128125" h="8889">
                <a:moveTo>
                  <a:pt x="5260087" y="0"/>
                </a:moveTo>
                <a:lnTo>
                  <a:pt x="3269450" y="0"/>
                </a:lnTo>
                <a:lnTo>
                  <a:pt x="3370579" y="6350"/>
                </a:lnTo>
                <a:lnTo>
                  <a:pt x="3393006" y="8889"/>
                </a:lnTo>
                <a:lnTo>
                  <a:pt x="5300834" y="8889"/>
                </a:lnTo>
                <a:lnTo>
                  <a:pt x="5275580" y="3809"/>
                </a:lnTo>
                <a:lnTo>
                  <a:pt x="5260087" y="0"/>
                </a:lnTo>
                <a:close/>
              </a:path>
              <a:path w="9128125" h="8889">
                <a:moveTo>
                  <a:pt x="9127807" y="0"/>
                </a:moveTo>
                <a:lnTo>
                  <a:pt x="8380729" y="0"/>
                </a:lnTo>
                <a:lnTo>
                  <a:pt x="8349615" y="8889"/>
                </a:lnTo>
                <a:lnTo>
                  <a:pt x="9102725" y="8889"/>
                </a:lnTo>
                <a:lnTo>
                  <a:pt x="9127807" y="0"/>
                </a:lnTo>
                <a:close/>
              </a:path>
            </a:pathLst>
          </a:custGeom>
          <a:solidFill>
            <a:srgbClr val="00C5DF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1524000" y="352425"/>
            <a:ext cx="1845310" cy="0"/>
          </a:xfrm>
          <a:custGeom>
            <a:avLst/>
            <a:gdLst/>
            <a:ahLst/>
            <a:cxnLst/>
            <a:rect l="l" t="t" r="r" b="b"/>
            <a:pathLst>
              <a:path w="1845310">
                <a:moveTo>
                  <a:pt x="0" y="0"/>
                </a:moveTo>
                <a:lnTo>
                  <a:pt x="1844790" y="0"/>
                </a:lnTo>
              </a:path>
            </a:pathLst>
          </a:custGeom>
          <a:ln w="8890">
            <a:solidFill>
              <a:srgbClr val="00C4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4917007" y="352425"/>
            <a:ext cx="1952625" cy="0"/>
          </a:xfrm>
          <a:custGeom>
            <a:avLst/>
            <a:gdLst/>
            <a:ahLst/>
            <a:cxnLst/>
            <a:rect l="l" t="t" r="r" b="b"/>
            <a:pathLst>
              <a:path w="1952625">
                <a:moveTo>
                  <a:pt x="0" y="0"/>
                </a:moveTo>
                <a:lnTo>
                  <a:pt x="1952023" y="0"/>
                </a:lnTo>
              </a:path>
            </a:pathLst>
          </a:custGeom>
          <a:ln w="8890">
            <a:solidFill>
              <a:srgbClr val="00C4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9842501" y="352425"/>
            <a:ext cx="784225" cy="0"/>
          </a:xfrm>
          <a:custGeom>
            <a:avLst/>
            <a:gdLst/>
            <a:ahLst/>
            <a:cxnLst/>
            <a:rect l="l" t="t" r="r" b="b"/>
            <a:pathLst>
              <a:path w="784225">
                <a:moveTo>
                  <a:pt x="0" y="0"/>
                </a:moveTo>
                <a:lnTo>
                  <a:pt x="784225" y="0"/>
                </a:lnTo>
              </a:path>
            </a:pathLst>
          </a:custGeom>
          <a:ln w="8890">
            <a:solidFill>
              <a:srgbClr val="00C4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1524000" y="361950"/>
            <a:ext cx="1784350" cy="0"/>
          </a:xfrm>
          <a:custGeom>
            <a:avLst/>
            <a:gdLst/>
            <a:ahLst/>
            <a:cxnLst/>
            <a:rect l="l" t="t" r="r" b="b"/>
            <a:pathLst>
              <a:path w="1784350">
                <a:moveTo>
                  <a:pt x="0" y="0"/>
                </a:moveTo>
                <a:lnTo>
                  <a:pt x="1783974" y="0"/>
                </a:lnTo>
              </a:path>
            </a:pathLst>
          </a:custGeom>
          <a:ln w="10159">
            <a:solidFill>
              <a:srgbClr val="00C3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4995501" y="361950"/>
            <a:ext cx="1924050" cy="0"/>
          </a:xfrm>
          <a:custGeom>
            <a:avLst/>
            <a:gdLst/>
            <a:ahLst/>
            <a:cxnLst/>
            <a:rect l="l" t="t" r="r" b="b"/>
            <a:pathLst>
              <a:path w="1924050">
                <a:moveTo>
                  <a:pt x="0" y="0"/>
                </a:moveTo>
                <a:lnTo>
                  <a:pt x="1924039" y="0"/>
                </a:lnTo>
              </a:path>
            </a:pathLst>
          </a:custGeom>
          <a:ln w="10159">
            <a:solidFill>
              <a:srgbClr val="00C3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9809162" y="366395"/>
            <a:ext cx="765810" cy="0"/>
          </a:xfrm>
          <a:custGeom>
            <a:avLst/>
            <a:gdLst/>
            <a:ahLst/>
            <a:cxnLst/>
            <a:rect l="l" t="t" r="r" b="b"/>
            <a:pathLst>
              <a:path w="765809">
                <a:moveTo>
                  <a:pt x="0" y="0"/>
                </a:moveTo>
                <a:lnTo>
                  <a:pt x="765238" y="0"/>
                </a:lnTo>
              </a:path>
            </a:pathLst>
          </a:custGeom>
          <a:ln w="3175">
            <a:solidFill>
              <a:srgbClr val="00C3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9826943" y="361315"/>
            <a:ext cx="762635" cy="0"/>
          </a:xfrm>
          <a:custGeom>
            <a:avLst/>
            <a:gdLst/>
            <a:ahLst/>
            <a:cxnLst/>
            <a:rect l="l" t="t" r="r" b="b"/>
            <a:pathLst>
              <a:path w="762634">
                <a:moveTo>
                  <a:pt x="0" y="0"/>
                </a:moveTo>
                <a:lnTo>
                  <a:pt x="762158" y="0"/>
                </a:lnTo>
              </a:path>
            </a:pathLst>
          </a:custGeom>
          <a:ln w="8889">
            <a:solidFill>
              <a:srgbClr val="00C3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1524001" y="370840"/>
            <a:ext cx="1723389" cy="0"/>
          </a:xfrm>
          <a:custGeom>
            <a:avLst/>
            <a:gdLst/>
            <a:ahLst/>
            <a:cxnLst/>
            <a:rect l="l" t="t" r="r" b="b"/>
            <a:pathLst>
              <a:path w="1723389">
                <a:moveTo>
                  <a:pt x="0" y="0"/>
                </a:moveTo>
                <a:lnTo>
                  <a:pt x="1723159" y="0"/>
                </a:lnTo>
              </a:path>
            </a:pathLst>
          </a:custGeom>
          <a:ln w="10160">
            <a:solidFill>
              <a:srgbClr val="00C2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5073995" y="370840"/>
            <a:ext cx="1889760" cy="0"/>
          </a:xfrm>
          <a:custGeom>
            <a:avLst/>
            <a:gdLst/>
            <a:ahLst/>
            <a:cxnLst/>
            <a:rect l="l" t="t" r="r" b="b"/>
            <a:pathLst>
              <a:path w="1889760">
                <a:moveTo>
                  <a:pt x="0" y="0"/>
                </a:moveTo>
                <a:lnTo>
                  <a:pt x="1889741" y="0"/>
                </a:lnTo>
              </a:path>
            </a:pathLst>
          </a:custGeom>
          <a:ln w="10160">
            <a:solidFill>
              <a:srgbClr val="00C2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9775826" y="370840"/>
            <a:ext cx="800735" cy="0"/>
          </a:xfrm>
          <a:custGeom>
            <a:avLst/>
            <a:gdLst/>
            <a:ahLst/>
            <a:cxnLst/>
            <a:rect l="l" t="t" r="r" b="b"/>
            <a:pathLst>
              <a:path w="800734">
                <a:moveTo>
                  <a:pt x="0" y="0"/>
                </a:moveTo>
                <a:lnTo>
                  <a:pt x="800735" y="0"/>
                </a:lnTo>
              </a:path>
            </a:pathLst>
          </a:custGeom>
          <a:ln w="10160">
            <a:solidFill>
              <a:srgbClr val="00C2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524000" y="379729"/>
            <a:ext cx="1662430" cy="0"/>
          </a:xfrm>
          <a:custGeom>
            <a:avLst/>
            <a:gdLst/>
            <a:ahLst/>
            <a:cxnLst/>
            <a:rect l="l" t="t" r="r" b="b"/>
            <a:pathLst>
              <a:path w="1662430">
                <a:moveTo>
                  <a:pt x="0" y="0"/>
                </a:moveTo>
                <a:lnTo>
                  <a:pt x="1662343" y="0"/>
                </a:lnTo>
              </a:path>
            </a:pathLst>
          </a:custGeom>
          <a:ln w="10160">
            <a:solidFill>
              <a:srgbClr val="00C1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5152489" y="379729"/>
            <a:ext cx="1855470" cy="0"/>
          </a:xfrm>
          <a:custGeom>
            <a:avLst/>
            <a:gdLst/>
            <a:ahLst/>
            <a:cxnLst/>
            <a:rect l="l" t="t" r="r" b="b"/>
            <a:pathLst>
              <a:path w="1855470">
                <a:moveTo>
                  <a:pt x="0" y="0"/>
                </a:moveTo>
                <a:lnTo>
                  <a:pt x="1855443" y="0"/>
                </a:lnTo>
              </a:path>
            </a:pathLst>
          </a:custGeom>
          <a:ln w="10160">
            <a:solidFill>
              <a:srgbClr val="00C1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9744710" y="379729"/>
            <a:ext cx="802005" cy="0"/>
          </a:xfrm>
          <a:custGeom>
            <a:avLst/>
            <a:gdLst/>
            <a:ahLst/>
            <a:cxnLst/>
            <a:rect l="l" t="t" r="r" b="b"/>
            <a:pathLst>
              <a:path w="802004">
                <a:moveTo>
                  <a:pt x="0" y="0"/>
                </a:moveTo>
                <a:lnTo>
                  <a:pt x="801624" y="0"/>
                </a:lnTo>
              </a:path>
            </a:pathLst>
          </a:custGeom>
          <a:ln w="10160">
            <a:solidFill>
              <a:srgbClr val="00C1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1524000" y="392429"/>
            <a:ext cx="1544320" cy="0"/>
          </a:xfrm>
          <a:custGeom>
            <a:avLst/>
            <a:gdLst/>
            <a:ahLst/>
            <a:cxnLst/>
            <a:rect l="l" t="t" r="r" b="b"/>
            <a:pathLst>
              <a:path w="1544320">
                <a:moveTo>
                  <a:pt x="0" y="0"/>
                </a:moveTo>
                <a:lnTo>
                  <a:pt x="1543982" y="0"/>
                </a:lnTo>
              </a:path>
            </a:pathLst>
          </a:custGeom>
          <a:ln w="3175">
            <a:solidFill>
              <a:srgbClr val="00C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524001" y="387984"/>
            <a:ext cx="1571625" cy="0"/>
          </a:xfrm>
          <a:custGeom>
            <a:avLst/>
            <a:gdLst/>
            <a:ahLst/>
            <a:cxnLst/>
            <a:rect l="l" t="t" r="r" b="b"/>
            <a:pathLst>
              <a:path w="1571625">
                <a:moveTo>
                  <a:pt x="0" y="0"/>
                </a:moveTo>
                <a:lnTo>
                  <a:pt x="1571119" y="0"/>
                </a:lnTo>
              </a:path>
            </a:pathLst>
          </a:custGeom>
          <a:ln w="6350">
            <a:solidFill>
              <a:srgbClr val="00C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5242198" y="389254"/>
            <a:ext cx="1810385" cy="0"/>
          </a:xfrm>
          <a:custGeom>
            <a:avLst/>
            <a:gdLst/>
            <a:ahLst/>
            <a:cxnLst/>
            <a:rect l="l" t="t" r="r" b="b"/>
            <a:pathLst>
              <a:path w="1810385">
                <a:moveTo>
                  <a:pt x="0" y="0"/>
                </a:moveTo>
                <a:lnTo>
                  <a:pt x="1809931" y="0"/>
                </a:lnTo>
              </a:path>
            </a:pathLst>
          </a:custGeom>
          <a:ln w="8889">
            <a:solidFill>
              <a:srgbClr val="00C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9706966" y="389254"/>
            <a:ext cx="805180" cy="0"/>
          </a:xfrm>
          <a:custGeom>
            <a:avLst/>
            <a:gdLst/>
            <a:ahLst/>
            <a:cxnLst/>
            <a:rect l="l" t="t" r="r" b="b"/>
            <a:pathLst>
              <a:path w="805179">
                <a:moveTo>
                  <a:pt x="0" y="0"/>
                </a:moveTo>
                <a:lnTo>
                  <a:pt x="804823" y="0"/>
                </a:lnTo>
              </a:path>
            </a:pathLst>
          </a:custGeom>
          <a:ln w="8889">
            <a:solidFill>
              <a:srgbClr val="00C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1524001" y="398145"/>
            <a:ext cx="1538605" cy="0"/>
          </a:xfrm>
          <a:custGeom>
            <a:avLst/>
            <a:gdLst/>
            <a:ahLst/>
            <a:cxnLst/>
            <a:rect l="l" t="t" r="r" b="b"/>
            <a:pathLst>
              <a:path w="1538605">
                <a:moveTo>
                  <a:pt x="0" y="0"/>
                </a:moveTo>
                <a:lnTo>
                  <a:pt x="1538565" y="0"/>
                </a:lnTo>
              </a:path>
            </a:pathLst>
          </a:custGeom>
          <a:ln w="8889">
            <a:solidFill>
              <a:srgbClr val="00BF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5320692" y="398145"/>
            <a:ext cx="1776095" cy="0"/>
          </a:xfrm>
          <a:custGeom>
            <a:avLst/>
            <a:gdLst/>
            <a:ahLst/>
            <a:cxnLst/>
            <a:rect l="l" t="t" r="r" b="b"/>
            <a:pathLst>
              <a:path w="1776095">
                <a:moveTo>
                  <a:pt x="0" y="0"/>
                </a:moveTo>
                <a:lnTo>
                  <a:pt x="1775633" y="0"/>
                </a:lnTo>
              </a:path>
            </a:pathLst>
          </a:custGeom>
          <a:ln w="8889">
            <a:solidFill>
              <a:srgbClr val="00BF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9669222" y="398145"/>
            <a:ext cx="812800" cy="0"/>
          </a:xfrm>
          <a:custGeom>
            <a:avLst/>
            <a:gdLst/>
            <a:ahLst/>
            <a:cxnLst/>
            <a:rect l="l" t="t" r="r" b="b"/>
            <a:pathLst>
              <a:path w="812800">
                <a:moveTo>
                  <a:pt x="0" y="0"/>
                </a:moveTo>
                <a:lnTo>
                  <a:pt x="812341" y="0"/>
                </a:lnTo>
              </a:path>
            </a:pathLst>
          </a:custGeom>
          <a:ln w="8889">
            <a:solidFill>
              <a:srgbClr val="00BF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24000" y="407669"/>
            <a:ext cx="1501140" cy="0"/>
          </a:xfrm>
          <a:custGeom>
            <a:avLst/>
            <a:gdLst/>
            <a:ahLst/>
            <a:cxnLst/>
            <a:rect l="l" t="t" r="r" b="b"/>
            <a:pathLst>
              <a:path w="1501140">
                <a:moveTo>
                  <a:pt x="0" y="0"/>
                </a:moveTo>
                <a:lnTo>
                  <a:pt x="1500643" y="0"/>
                </a:lnTo>
              </a:path>
            </a:pathLst>
          </a:custGeom>
          <a:ln w="10160">
            <a:solidFill>
              <a:srgbClr val="00BE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5399186" y="407669"/>
            <a:ext cx="1748155" cy="0"/>
          </a:xfrm>
          <a:custGeom>
            <a:avLst/>
            <a:gdLst/>
            <a:ahLst/>
            <a:cxnLst/>
            <a:rect l="l" t="t" r="r" b="b"/>
            <a:pathLst>
              <a:path w="1748154">
                <a:moveTo>
                  <a:pt x="0" y="0"/>
                </a:moveTo>
                <a:lnTo>
                  <a:pt x="1747648" y="0"/>
                </a:lnTo>
              </a:path>
            </a:pathLst>
          </a:custGeom>
          <a:ln w="10160">
            <a:solidFill>
              <a:srgbClr val="00BE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9626087" y="407669"/>
            <a:ext cx="825500" cy="0"/>
          </a:xfrm>
          <a:custGeom>
            <a:avLst/>
            <a:gdLst/>
            <a:ahLst/>
            <a:cxnLst/>
            <a:rect l="l" t="t" r="r" b="b"/>
            <a:pathLst>
              <a:path w="825500">
                <a:moveTo>
                  <a:pt x="0" y="0"/>
                </a:moveTo>
                <a:lnTo>
                  <a:pt x="825250" y="0"/>
                </a:lnTo>
              </a:path>
            </a:pathLst>
          </a:custGeom>
          <a:ln w="10160">
            <a:solidFill>
              <a:srgbClr val="00BE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1524000" y="416559"/>
            <a:ext cx="1463040" cy="0"/>
          </a:xfrm>
          <a:custGeom>
            <a:avLst/>
            <a:gdLst/>
            <a:ahLst/>
            <a:cxnLst/>
            <a:rect l="l" t="t" r="r" b="b"/>
            <a:pathLst>
              <a:path w="1463040">
                <a:moveTo>
                  <a:pt x="0" y="0"/>
                </a:moveTo>
                <a:lnTo>
                  <a:pt x="1462722" y="0"/>
                </a:lnTo>
              </a:path>
            </a:pathLst>
          </a:custGeom>
          <a:ln w="10160">
            <a:solidFill>
              <a:srgbClr val="00BD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5477679" y="416559"/>
            <a:ext cx="1713864" cy="0"/>
          </a:xfrm>
          <a:custGeom>
            <a:avLst/>
            <a:gdLst/>
            <a:ahLst/>
            <a:cxnLst/>
            <a:rect l="l" t="t" r="r" b="b"/>
            <a:pathLst>
              <a:path w="1713864">
                <a:moveTo>
                  <a:pt x="0" y="0"/>
                </a:moveTo>
                <a:lnTo>
                  <a:pt x="1713350" y="0"/>
                </a:lnTo>
              </a:path>
            </a:pathLst>
          </a:custGeom>
          <a:ln w="10160">
            <a:solidFill>
              <a:srgbClr val="00BD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9599129" y="419100"/>
            <a:ext cx="794385" cy="0"/>
          </a:xfrm>
          <a:custGeom>
            <a:avLst/>
            <a:gdLst/>
            <a:ahLst/>
            <a:cxnLst/>
            <a:rect l="l" t="t" r="r" b="b"/>
            <a:pathLst>
              <a:path w="794384">
                <a:moveTo>
                  <a:pt x="0" y="0"/>
                </a:moveTo>
                <a:lnTo>
                  <a:pt x="794386" y="0"/>
                </a:lnTo>
              </a:path>
            </a:pathLst>
          </a:custGeom>
          <a:ln w="5080">
            <a:solidFill>
              <a:srgbClr val="00BD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9620696" y="414019"/>
            <a:ext cx="791845" cy="0"/>
          </a:xfrm>
          <a:custGeom>
            <a:avLst/>
            <a:gdLst/>
            <a:ahLst/>
            <a:cxnLst/>
            <a:rect l="l" t="t" r="r" b="b"/>
            <a:pathLst>
              <a:path w="791845">
                <a:moveTo>
                  <a:pt x="0" y="0"/>
                </a:moveTo>
                <a:lnTo>
                  <a:pt x="791780" y="0"/>
                </a:lnTo>
              </a:path>
            </a:pathLst>
          </a:custGeom>
          <a:ln w="5079">
            <a:solidFill>
              <a:srgbClr val="00BD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1524000" y="425450"/>
            <a:ext cx="1424940" cy="0"/>
          </a:xfrm>
          <a:custGeom>
            <a:avLst/>
            <a:gdLst/>
            <a:ahLst/>
            <a:cxnLst/>
            <a:rect l="l" t="t" r="r" b="b"/>
            <a:pathLst>
              <a:path w="1424940">
                <a:moveTo>
                  <a:pt x="0" y="0"/>
                </a:moveTo>
                <a:lnTo>
                  <a:pt x="1424801" y="0"/>
                </a:lnTo>
              </a:path>
            </a:pathLst>
          </a:custGeom>
          <a:ln w="10159">
            <a:solidFill>
              <a:srgbClr val="00BC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5556175" y="425450"/>
            <a:ext cx="1679575" cy="0"/>
          </a:xfrm>
          <a:custGeom>
            <a:avLst/>
            <a:gdLst/>
            <a:ahLst/>
            <a:cxnLst/>
            <a:rect l="l" t="t" r="r" b="b"/>
            <a:pathLst>
              <a:path w="1679575">
                <a:moveTo>
                  <a:pt x="0" y="0"/>
                </a:moveTo>
                <a:lnTo>
                  <a:pt x="1679052" y="0"/>
                </a:lnTo>
              </a:path>
            </a:pathLst>
          </a:custGeom>
          <a:ln w="10159">
            <a:solidFill>
              <a:srgbClr val="00BC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9550600" y="425450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>
                <a:moveTo>
                  <a:pt x="0" y="0"/>
                </a:moveTo>
                <a:lnTo>
                  <a:pt x="837750" y="0"/>
                </a:lnTo>
              </a:path>
            </a:pathLst>
          </a:custGeom>
          <a:ln w="10159">
            <a:solidFill>
              <a:srgbClr val="00BC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524000" y="434975"/>
            <a:ext cx="1381760" cy="0"/>
          </a:xfrm>
          <a:custGeom>
            <a:avLst/>
            <a:gdLst/>
            <a:ahLst/>
            <a:cxnLst/>
            <a:rect l="l" t="t" r="r" b="b"/>
            <a:pathLst>
              <a:path w="1381760">
                <a:moveTo>
                  <a:pt x="0" y="0"/>
                </a:moveTo>
                <a:lnTo>
                  <a:pt x="1381462" y="0"/>
                </a:lnTo>
              </a:path>
            </a:pathLst>
          </a:custGeom>
          <a:ln w="8890">
            <a:solidFill>
              <a:srgbClr val="00BB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5690735" y="435609"/>
            <a:ext cx="1573530" cy="0"/>
          </a:xfrm>
          <a:custGeom>
            <a:avLst/>
            <a:gdLst/>
            <a:ahLst/>
            <a:cxnLst/>
            <a:rect l="l" t="t" r="r" b="b"/>
            <a:pathLst>
              <a:path w="1573529">
                <a:moveTo>
                  <a:pt x="0" y="0"/>
                </a:moveTo>
                <a:lnTo>
                  <a:pt x="1573277" y="0"/>
                </a:lnTo>
              </a:path>
            </a:pathLst>
          </a:custGeom>
          <a:ln w="7619">
            <a:solidFill>
              <a:srgbClr val="00BB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5651488" y="431165"/>
            <a:ext cx="1587500" cy="0"/>
          </a:xfrm>
          <a:custGeom>
            <a:avLst/>
            <a:gdLst/>
            <a:ahLst/>
            <a:cxnLst/>
            <a:rect l="l" t="t" r="r" b="b"/>
            <a:pathLst>
              <a:path w="1587500">
                <a:moveTo>
                  <a:pt x="0" y="0"/>
                </a:moveTo>
                <a:lnTo>
                  <a:pt x="1586894" y="0"/>
                </a:lnTo>
              </a:path>
            </a:pathLst>
          </a:custGeom>
          <a:ln w="3175">
            <a:solidFill>
              <a:srgbClr val="00BB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9512857" y="434975"/>
            <a:ext cx="834390" cy="0"/>
          </a:xfrm>
          <a:custGeom>
            <a:avLst/>
            <a:gdLst/>
            <a:ahLst/>
            <a:cxnLst/>
            <a:rect l="l" t="t" r="r" b="b"/>
            <a:pathLst>
              <a:path w="834390">
                <a:moveTo>
                  <a:pt x="0" y="0"/>
                </a:moveTo>
                <a:lnTo>
                  <a:pt x="834191" y="0"/>
                </a:lnTo>
              </a:path>
            </a:pathLst>
          </a:custGeom>
          <a:ln w="8890">
            <a:solidFill>
              <a:srgbClr val="00BB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1524000" y="444500"/>
            <a:ext cx="1343660" cy="0"/>
          </a:xfrm>
          <a:custGeom>
            <a:avLst/>
            <a:gdLst/>
            <a:ahLst/>
            <a:cxnLst/>
            <a:rect l="l" t="t" r="r" b="b"/>
            <a:pathLst>
              <a:path w="1343660">
                <a:moveTo>
                  <a:pt x="0" y="0"/>
                </a:moveTo>
                <a:lnTo>
                  <a:pt x="1343540" y="0"/>
                </a:lnTo>
              </a:path>
            </a:pathLst>
          </a:custGeom>
          <a:ln w="10159">
            <a:solidFill>
              <a:srgbClr val="00BA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5724376" y="444500"/>
            <a:ext cx="1622425" cy="0"/>
          </a:xfrm>
          <a:custGeom>
            <a:avLst/>
            <a:gdLst/>
            <a:ahLst/>
            <a:cxnLst/>
            <a:rect l="l" t="t" r="r" b="b"/>
            <a:pathLst>
              <a:path w="1622425">
                <a:moveTo>
                  <a:pt x="0" y="0"/>
                </a:moveTo>
                <a:lnTo>
                  <a:pt x="1622036" y="0"/>
                </a:lnTo>
              </a:path>
            </a:pathLst>
          </a:custGeom>
          <a:ln w="10159">
            <a:solidFill>
              <a:srgbClr val="00BA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9469722" y="444500"/>
            <a:ext cx="841375" cy="0"/>
          </a:xfrm>
          <a:custGeom>
            <a:avLst/>
            <a:gdLst/>
            <a:ahLst/>
            <a:cxnLst/>
            <a:rect l="l" t="t" r="r" b="b"/>
            <a:pathLst>
              <a:path w="841375">
                <a:moveTo>
                  <a:pt x="0" y="0"/>
                </a:moveTo>
                <a:lnTo>
                  <a:pt x="841187" y="0"/>
                </a:lnTo>
              </a:path>
            </a:pathLst>
          </a:custGeom>
          <a:ln w="10159">
            <a:solidFill>
              <a:srgbClr val="00BA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1524001" y="453390"/>
            <a:ext cx="1306195" cy="0"/>
          </a:xfrm>
          <a:custGeom>
            <a:avLst/>
            <a:gdLst/>
            <a:ahLst/>
            <a:cxnLst/>
            <a:rect l="l" t="t" r="r" b="b"/>
            <a:pathLst>
              <a:path w="1306195">
                <a:moveTo>
                  <a:pt x="0" y="0"/>
                </a:moveTo>
                <a:lnTo>
                  <a:pt x="1305619" y="0"/>
                </a:lnTo>
              </a:path>
            </a:pathLst>
          </a:custGeom>
          <a:ln w="10160">
            <a:solidFill>
              <a:srgbClr val="00B9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5802869" y="453390"/>
            <a:ext cx="1596390" cy="0"/>
          </a:xfrm>
          <a:custGeom>
            <a:avLst/>
            <a:gdLst/>
            <a:ahLst/>
            <a:cxnLst/>
            <a:rect l="l" t="t" r="r" b="b"/>
            <a:pathLst>
              <a:path w="1596389">
                <a:moveTo>
                  <a:pt x="0" y="0"/>
                </a:moveTo>
                <a:lnTo>
                  <a:pt x="1595977" y="0"/>
                </a:lnTo>
              </a:path>
            </a:pathLst>
          </a:custGeom>
          <a:ln w="10160">
            <a:solidFill>
              <a:srgbClr val="00B9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9434079" y="457834"/>
            <a:ext cx="802005" cy="0"/>
          </a:xfrm>
          <a:custGeom>
            <a:avLst/>
            <a:gdLst/>
            <a:ahLst/>
            <a:cxnLst/>
            <a:rect l="l" t="t" r="r" b="b"/>
            <a:pathLst>
              <a:path w="802004">
                <a:moveTo>
                  <a:pt x="0" y="0"/>
                </a:moveTo>
                <a:lnTo>
                  <a:pt x="801969" y="0"/>
                </a:lnTo>
              </a:path>
            </a:pathLst>
          </a:custGeom>
          <a:ln w="3175">
            <a:solidFill>
              <a:srgbClr val="00B9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9456242" y="452755"/>
            <a:ext cx="800735" cy="0"/>
          </a:xfrm>
          <a:custGeom>
            <a:avLst/>
            <a:gdLst/>
            <a:ahLst/>
            <a:cxnLst/>
            <a:rect l="l" t="t" r="r" b="b"/>
            <a:pathLst>
              <a:path w="800734">
                <a:moveTo>
                  <a:pt x="0" y="0"/>
                </a:moveTo>
                <a:lnTo>
                  <a:pt x="800457" y="0"/>
                </a:lnTo>
              </a:path>
            </a:pathLst>
          </a:custGeom>
          <a:ln w="8890">
            <a:solidFill>
              <a:srgbClr val="00B9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1524001" y="462280"/>
            <a:ext cx="1268095" cy="0"/>
          </a:xfrm>
          <a:custGeom>
            <a:avLst/>
            <a:gdLst/>
            <a:ahLst/>
            <a:cxnLst/>
            <a:rect l="l" t="t" r="r" b="b"/>
            <a:pathLst>
              <a:path w="1268095">
                <a:moveTo>
                  <a:pt x="0" y="0"/>
                </a:moveTo>
                <a:lnTo>
                  <a:pt x="1267698" y="0"/>
                </a:lnTo>
              </a:path>
            </a:pathLst>
          </a:custGeom>
          <a:ln w="10160">
            <a:solidFill>
              <a:srgbClr val="00B8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5881365" y="462280"/>
            <a:ext cx="1570355" cy="0"/>
          </a:xfrm>
          <a:custGeom>
            <a:avLst/>
            <a:gdLst/>
            <a:ahLst/>
            <a:cxnLst/>
            <a:rect l="l" t="t" r="r" b="b"/>
            <a:pathLst>
              <a:path w="1570354">
                <a:moveTo>
                  <a:pt x="0" y="0"/>
                </a:moveTo>
                <a:lnTo>
                  <a:pt x="1569919" y="0"/>
                </a:lnTo>
              </a:path>
            </a:pathLst>
          </a:custGeom>
          <a:ln w="10160">
            <a:solidFill>
              <a:srgbClr val="00B8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9384704" y="462280"/>
            <a:ext cx="854075" cy="0"/>
          </a:xfrm>
          <a:custGeom>
            <a:avLst/>
            <a:gdLst/>
            <a:ahLst/>
            <a:cxnLst/>
            <a:rect l="l" t="t" r="r" b="b"/>
            <a:pathLst>
              <a:path w="854075">
                <a:moveTo>
                  <a:pt x="0" y="0"/>
                </a:moveTo>
                <a:lnTo>
                  <a:pt x="853925" y="0"/>
                </a:lnTo>
              </a:path>
            </a:pathLst>
          </a:custGeom>
          <a:ln w="10160">
            <a:solidFill>
              <a:srgbClr val="00B8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1524001" y="474344"/>
            <a:ext cx="1196975" cy="0"/>
          </a:xfrm>
          <a:custGeom>
            <a:avLst/>
            <a:gdLst/>
            <a:ahLst/>
            <a:cxnLst/>
            <a:rect l="l" t="t" r="r" b="b"/>
            <a:pathLst>
              <a:path w="1196975">
                <a:moveTo>
                  <a:pt x="0" y="0"/>
                </a:moveTo>
                <a:lnTo>
                  <a:pt x="1196879" y="0"/>
                </a:lnTo>
              </a:path>
            </a:pathLst>
          </a:custGeom>
          <a:ln w="3810">
            <a:solidFill>
              <a:srgbClr val="00B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1524000" y="469265"/>
            <a:ext cx="1216660" cy="0"/>
          </a:xfrm>
          <a:custGeom>
            <a:avLst/>
            <a:gdLst/>
            <a:ahLst/>
            <a:cxnLst/>
            <a:rect l="l" t="t" r="r" b="b"/>
            <a:pathLst>
              <a:path w="1216660">
                <a:moveTo>
                  <a:pt x="0" y="0"/>
                </a:moveTo>
                <a:lnTo>
                  <a:pt x="1216233" y="0"/>
                </a:lnTo>
              </a:path>
            </a:pathLst>
          </a:custGeom>
          <a:ln w="6350">
            <a:solidFill>
              <a:srgbClr val="00B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5959858" y="471169"/>
            <a:ext cx="1544320" cy="0"/>
          </a:xfrm>
          <a:custGeom>
            <a:avLst/>
            <a:gdLst/>
            <a:ahLst/>
            <a:cxnLst/>
            <a:rect l="l" t="t" r="r" b="b"/>
            <a:pathLst>
              <a:path w="1544320">
                <a:moveTo>
                  <a:pt x="0" y="0"/>
                </a:moveTo>
                <a:lnTo>
                  <a:pt x="1543861" y="0"/>
                </a:lnTo>
              </a:path>
            </a:pathLst>
          </a:custGeom>
          <a:ln w="10160">
            <a:solidFill>
              <a:srgbClr val="00B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9341912" y="475615"/>
            <a:ext cx="821690" cy="0"/>
          </a:xfrm>
          <a:custGeom>
            <a:avLst/>
            <a:gdLst/>
            <a:ahLst/>
            <a:cxnLst/>
            <a:rect l="l" t="t" r="r" b="b"/>
            <a:pathLst>
              <a:path w="821690">
                <a:moveTo>
                  <a:pt x="0" y="0"/>
                </a:moveTo>
                <a:lnTo>
                  <a:pt x="821456" y="0"/>
                </a:lnTo>
              </a:path>
            </a:pathLst>
          </a:custGeom>
          <a:ln w="3175">
            <a:solidFill>
              <a:srgbClr val="00B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9368246" y="470534"/>
            <a:ext cx="816610" cy="0"/>
          </a:xfrm>
          <a:custGeom>
            <a:avLst/>
            <a:gdLst/>
            <a:ahLst/>
            <a:cxnLst/>
            <a:rect l="l" t="t" r="r" b="b"/>
            <a:pathLst>
              <a:path w="816609">
                <a:moveTo>
                  <a:pt x="0" y="0"/>
                </a:moveTo>
                <a:lnTo>
                  <a:pt x="816174" y="0"/>
                </a:lnTo>
              </a:path>
            </a:pathLst>
          </a:custGeom>
          <a:ln w="8889">
            <a:solidFill>
              <a:srgbClr val="00B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1524000" y="480694"/>
            <a:ext cx="1191260" cy="0"/>
          </a:xfrm>
          <a:custGeom>
            <a:avLst/>
            <a:gdLst/>
            <a:ahLst/>
            <a:cxnLst/>
            <a:rect l="l" t="t" r="r" b="b"/>
            <a:pathLst>
              <a:path w="1191260">
                <a:moveTo>
                  <a:pt x="0" y="0"/>
                </a:moveTo>
                <a:lnTo>
                  <a:pt x="1191069" y="0"/>
                </a:lnTo>
              </a:path>
            </a:pathLst>
          </a:custGeom>
          <a:ln w="8889">
            <a:solidFill>
              <a:srgbClr val="00B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6049567" y="480694"/>
            <a:ext cx="1506855" cy="0"/>
          </a:xfrm>
          <a:custGeom>
            <a:avLst/>
            <a:gdLst/>
            <a:ahLst/>
            <a:cxnLst/>
            <a:rect l="l" t="t" r="r" b="b"/>
            <a:pathLst>
              <a:path w="1506854">
                <a:moveTo>
                  <a:pt x="0" y="0"/>
                </a:moveTo>
                <a:lnTo>
                  <a:pt x="1506589" y="0"/>
                </a:lnTo>
              </a:path>
            </a:pathLst>
          </a:custGeom>
          <a:ln w="8889">
            <a:solidFill>
              <a:srgbClr val="00B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9292538" y="480694"/>
            <a:ext cx="868044" cy="0"/>
          </a:xfrm>
          <a:custGeom>
            <a:avLst/>
            <a:gdLst/>
            <a:ahLst/>
            <a:cxnLst/>
            <a:rect l="l" t="t" r="r" b="b"/>
            <a:pathLst>
              <a:path w="868045">
                <a:moveTo>
                  <a:pt x="0" y="0"/>
                </a:moveTo>
                <a:lnTo>
                  <a:pt x="867850" y="0"/>
                </a:lnTo>
              </a:path>
            </a:pathLst>
          </a:custGeom>
          <a:ln w="8889">
            <a:solidFill>
              <a:srgbClr val="00B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1524001" y="490219"/>
            <a:ext cx="1163955" cy="0"/>
          </a:xfrm>
          <a:custGeom>
            <a:avLst/>
            <a:gdLst/>
            <a:ahLst/>
            <a:cxnLst/>
            <a:rect l="l" t="t" r="r" b="b"/>
            <a:pathLst>
              <a:path w="1163955">
                <a:moveTo>
                  <a:pt x="0" y="0"/>
                </a:moveTo>
                <a:lnTo>
                  <a:pt x="1163955" y="0"/>
                </a:lnTo>
              </a:path>
            </a:pathLst>
          </a:custGeom>
          <a:ln w="10160">
            <a:solidFill>
              <a:srgbClr val="00B5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6128060" y="490219"/>
            <a:ext cx="1488440" cy="0"/>
          </a:xfrm>
          <a:custGeom>
            <a:avLst/>
            <a:gdLst/>
            <a:ahLst/>
            <a:cxnLst/>
            <a:rect l="l" t="t" r="r" b="b"/>
            <a:pathLst>
              <a:path w="1488439">
                <a:moveTo>
                  <a:pt x="0" y="0"/>
                </a:moveTo>
                <a:lnTo>
                  <a:pt x="1488022" y="0"/>
                </a:lnTo>
              </a:path>
            </a:pathLst>
          </a:custGeom>
          <a:ln w="10160">
            <a:solidFill>
              <a:srgbClr val="00B5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9239871" y="490219"/>
            <a:ext cx="878840" cy="0"/>
          </a:xfrm>
          <a:custGeom>
            <a:avLst/>
            <a:gdLst/>
            <a:ahLst/>
            <a:cxnLst/>
            <a:rect l="l" t="t" r="r" b="b"/>
            <a:pathLst>
              <a:path w="878840">
                <a:moveTo>
                  <a:pt x="0" y="0"/>
                </a:moveTo>
                <a:lnTo>
                  <a:pt x="878788" y="0"/>
                </a:lnTo>
              </a:path>
            </a:pathLst>
          </a:custGeom>
          <a:ln w="10160">
            <a:solidFill>
              <a:srgbClr val="00B5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1524001" y="499109"/>
            <a:ext cx="1137285" cy="0"/>
          </a:xfrm>
          <a:custGeom>
            <a:avLst/>
            <a:gdLst/>
            <a:ahLst/>
            <a:cxnLst/>
            <a:rect l="l" t="t" r="r" b="b"/>
            <a:pathLst>
              <a:path w="1137285">
                <a:moveTo>
                  <a:pt x="0" y="0"/>
                </a:moveTo>
                <a:lnTo>
                  <a:pt x="1136840" y="0"/>
                </a:lnTo>
              </a:path>
            </a:pathLst>
          </a:custGeom>
          <a:ln w="10160">
            <a:solidFill>
              <a:srgbClr val="00B4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6206555" y="499109"/>
            <a:ext cx="1462405" cy="0"/>
          </a:xfrm>
          <a:custGeom>
            <a:avLst/>
            <a:gdLst/>
            <a:ahLst/>
            <a:cxnLst/>
            <a:rect l="l" t="t" r="r" b="b"/>
            <a:pathLst>
              <a:path w="1462404">
                <a:moveTo>
                  <a:pt x="0" y="0"/>
                </a:moveTo>
                <a:lnTo>
                  <a:pt x="1461963" y="0"/>
                </a:lnTo>
              </a:path>
            </a:pathLst>
          </a:custGeom>
          <a:ln w="10160">
            <a:solidFill>
              <a:srgbClr val="00B4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9193790" y="499109"/>
            <a:ext cx="883285" cy="0"/>
          </a:xfrm>
          <a:custGeom>
            <a:avLst/>
            <a:gdLst/>
            <a:ahLst/>
            <a:cxnLst/>
            <a:rect l="l" t="t" r="r" b="b"/>
            <a:pathLst>
              <a:path w="883284">
                <a:moveTo>
                  <a:pt x="0" y="0"/>
                </a:moveTo>
                <a:lnTo>
                  <a:pt x="883142" y="0"/>
                </a:lnTo>
              </a:path>
            </a:pathLst>
          </a:custGeom>
          <a:ln w="10160">
            <a:solidFill>
              <a:srgbClr val="00B4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1524000" y="508000"/>
            <a:ext cx="1109980" cy="0"/>
          </a:xfrm>
          <a:custGeom>
            <a:avLst/>
            <a:gdLst/>
            <a:ahLst/>
            <a:cxnLst/>
            <a:rect l="l" t="t" r="r" b="b"/>
            <a:pathLst>
              <a:path w="1109980">
                <a:moveTo>
                  <a:pt x="0" y="0"/>
                </a:moveTo>
                <a:lnTo>
                  <a:pt x="1109725" y="0"/>
                </a:lnTo>
              </a:path>
            </a:pathLst>
          </a:custGeom>
          <a:ln w="10159">
            <a:solidFill>
              <a:srgbClr val="00B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6346723" y="509905"/>
            <a:ext cx="1363345" cy="0"/>
          </a:xfrm>
          <a:custGeom>
            <a:avLst/>
            <a:gdLst/>
            <a:ahLst/>
            <a:cxnLst/>
            <a:rect l="l" t="t" r="r" b="b"/>
            <a:pathLst>
              <a:path w="1363345">
                <a:moveTo>
                  <a:pt x="0" y="0"/>
                </a:moveTo>
                <a:lnTo>
                  <a:pt x="1363317" y="0"/>
                </a:lnTo>
              </a:path>
            </a:pathLst>
          </a:custGeom>
          <a:ln w="6350">
            <a:solidFill>
              <a:srgbClr val="00B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6301869" y="504825"/>
            <a:ext cx="1370965" cy="0"/>
          </a:xfrm>
          <a:custGeom>
            <a:avLst/>
            <a:gdLst/>
            <a:ahLst/>
            <a:cxnLst/>
            <a:rect l="l" t="t" r="r" b="b"/>
            <a:pathLst>
              <a:path w="1370964">
                <a:moveTo>
                  <a:pt x="0" y="0"/>
                </a:moveTo>
                <a:lnTo>
                  <a:pt x="1370394" y="0"/>
                </a:lnTo>
              </a:path>
            </a:pathLst>
          </a:custGeom>
          <a:ln w="3810">
            <a:solidFill>
              <a:srgbClr val="00B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9147705" y="508000"/>
            <a:ext cx="887730" cy="0"/>
          </a:xfrm>
          <a:custGeom>
            <a:avLst/>
            <a:gdLst/>
            <a:ahLst/>
            <a:cxnLst/>
            <a:rect l="l" t="t" r="r" b="b"/>
            <a:pathLst>
              <a:path w="887729">
                <a:moveTo>
                  <a:pt x="0" y="0"/>
                </a:moveTo>
                <a:lnTo>
                  <a:pt x="887496" y="0"/>
                </a:lnTo>
              </a:path>
            </a:pathLst>
          </a:custGeom>
          <a:ln w="10159">
            <a:solidFill>
              <a:srgbClr val="00B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1524001" y="517525"/>
            <a:ext cx="1078865" cy="0"/>
          </a:xfrm>
          <a:custGeom>
            <a:avLst/>
            <a:gdLst/>
            <a:ahLst/>
            <a:cxnLst/>
            <a:rect l="l" t="t" r="r" b="b"/>
            <a:pathLst>
              <a:path w="1078865">
                <a:moveTo>
                  <a:pt x="0" y="0"/>
                </a:moveTo>
                <a:lnTo>
                  <a:pt x="1078738" y="0"/>
                </a:lnTo>
              </a:path>
            </a:pathLst>
          </a:custGeom>
          <a:ln w="8890">
            <a:solidFill>
              <a:srgbClr val="00B2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6374756" y="517525"/>
            <a:ext cx="1436370" cy="0"/>
          </a:xfrm>
          <a:custGeom>
            <a:avLst/>
            <a:gdLst/>
            <a:ahLst/>
            <a:cxnLst/>
            <a:rect l="l" t="t" r="r" b="b"/>
            <a:pathLst>
              <a:path w="1436370">
                <a:moveTo>
                  <a:pt x="0" y="0"/>
                </a:moveTo>
                <a:lnTo>
                  <a:pt x="1436134" y="0"/>
                </a:lnTo>
              </a:path>
            </a:pathLst>
          </a:custGeom>
          <a:ln w="8890">
            <a:solidFill>
              <a:srgbClr val="00B2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9104180" y="520700"/>
            <a:ext cx="847725" cy="0"/>
          </a:xfrm>
          <a:custGeom>
            <a:avLst/>
            <a:gdLst/>
            <a:ahLst/>
            <a:cxnLst/>
            <a:rect l="l" t="t" r="r" b="b"/>
            <a:pathLst>
              <a:path w="847725">
                <a:moveTo>
                  <a:pt x="0" y="0"/>
                </a:moveTo>
                <a:lnTo>
                  <a:pt x="847566" y="0"/>
                </a:lnTo>
              </a:path>
            </a:pathLst>
          </a:custGeom>
          <a:ln w="3175">
            <a:solidFill>
              <a:srgbClr val="00B2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9131249" y="516255"/>
            <a:ext cx="841375" cy="0"/>
          </a:xfrm>
          <a:custGeom>
            <a:avLst/>
            <a:gdLst/>
            <a:ahLst/>
            <a:cxnLst/>
            <a:rect l="l" t="t" r="r" b="b"/>
            <a:pathLst>
              <a:path w="841375">
                <a:moveTo>
                  <a:pt x="0" y="0"/>
                </a:moveTo>
                <a:lnTo>
                  <a:pt x="841362" y="0"/>
                </a:lnTo>
              </a:path>
            </a:pathLst>
          </a:custGeom>
          <a:ln w="6350">
            <a:solidFill>
              <a:srgbClr val="00B2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1524001" y="526415"/>
            <a:ext cx="1052195" cy="0"/>
          </a:xfrm>
          <a:custGeom>
            <a:avLst/>
            <a:gdLst/>
            <a:ahLst/>
            <a:cxnLst/>
            <a:rect l="l" t="t" r="r" b="b"/>
            <a:pathLst>
              <a:path w="1052195">
                <a:moveTo>
                  <a:pt x="0" y="0"/>
                </a:moveTo>
                <a:lnTo>
                  <a:pt x="1051623" y="0"/>
                </a:lnTo>
              </a:path>
            </a:pathLst>
          </a:custGeom>
          <a:ln w="8889">
            <a:solidFill>
              <a:srgbClr val="00B1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6453250" y="526415"/>
            <a:ext cx="1432560" cy="0"/>
          </a:xfrm>
          <a:custGeom>
            <a:avLst/>
            <a:gdLst/>
            <a:ahLst/>
            <a:cxnLst/>
            <a:rect l="l" t="t" r="r" b="b"/>
            <a:pathLst>
              <a:path w="1432560">
                <a:moveTo>
                  <a:pt x="0" y="0"/>
                </a:moveTo>
                <a:lnTo>
                  <a:pt x="1431951" y="0"/>
                </a:lnTo>
              </a:path>
            </a:pathLst>
          </a:custGeom>
          <a:ln w="8889">
            <a:solidFill>
              <a:srgbClr val="00B1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9019294" y="526415"/>
            <a:ext cx="927100" cy="0"/>
          </a:xfrm>
          <a:custGeom>
            <a:avLst/>
            <a:gdLst/>
            <a:ahLst/>
            <a:cxnLst/>
            <a:rect l="l" t="t" r="r" b="b"/>
            <a:pathLst>
              <a:path w="927100">
                <a:moveTo>
                  <a:pt x="0" y="0"/>
                </a:moveTo>
                <a:lnTo>
                  <a:pt x="926490" y="0"/>
                </a:lnTo>
              </a:path>
            </a:pathLst>
          </a:custGeom>
          <a:ln w="8889">
            <a:solidFill>
              <a:srgbClr val="00B1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1524000" y="535940"/>
            <a:ext cx="1024890" cy="0"/>
          </a:xfrm>
          <a:custGeom>
            <a:avLst/>
            <a:gdLst/>
            <a:ahLst/>
            <a:cxnLst/>
            <a:rect l="l" t="t" r="r" b="b"/>
            <a:pathLst>
              <a:path w="1024890">
                <a:moveTo>
                  <a:pt x="0" y="0"/>
                </a:moveTo>
                <a:lnTo>
                  <a:pt x="1024508" y="0"/>
                </a:lnTo>
              </a:path>
            </a:pathLst>
          </a:custGeom>
          <a:ln w="10160">
            <a:solidFill>
              <a:srgbClr val="00B0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6531744" y="535940"/>
            <a:ext cx="1438910" cy="0"/>
          </a:xfrm>
          <a:custGeom>
            <a:avLst/>
            <a:gdLst/>
            <a:ahLst/>
            <a:cxnLst/>
            <a:rect l="l" t="t" r="r" b="b"/>
            <a:pathLst>
              <a:path w="1438910">
                <a:moveTo>
                  <a:pt x="0" y="0"/>
                </a:moveTo>
                <a:lnTo>
                  <a:pt x="1438384" y="0"/>
                </a:lnTo>
              </a:path>
            </a:pathLst>
          </a:custGeom>
          <a:ln w="10160">
            <a:solidFill>
              <a:srgbClr val="00B0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8950325" y="539115"/>
            <a:ext cx="913130" cy="0"/>
          </a:xfrm>
          <a:custGeom>
            <a:avLst/>
            <a:gdLst/>
            <a:ahLst/>
            <a:cxnLst/>
            <a:rect l="l" t="t" r="r" b="b"/>
            <a:pathLst>
              <a:path w="913129">
                <a:moveTo>
                  <a:pt x="0" y="0"/>
                </a:moveTo>
                <a:lnTo>
                  <a:pt x="912950" y="0"/>
                </a:lnTo>
              </a:path>
            </a:pathLst>
          </a:custGeom>
          <a:ln w="3810">
            <a:solidFill>
              <a:srgbClr val="00B0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8992768" y="534034"/>
            <a:ext cx="896619" cy="0"/>
          </a:xfrm>
          <a:custGeom>
            <a:avLst/>
            <a:gdLst/>
            <a:ahLst/>
            <a:cxnLst/>
            <a:rect l="l" t="t" r="r" b="b"/>
            <a:pathLst>
              <a:path w="896620">
                <a:moveTo>
                  <a:pt x="0" y="0"/>
                </a:moveTo>
                <a:lnTo>
                  <a:pt x="896385" y="0"/>
                </a:lnTo>
              </a:path>
            </a:pathLst>
          </a:custGeom>
          <a:ln w="6350">
            <a:solidFill>
              <a:srgbClr val="00B0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1524001" y="544830"/>
            <a:ext cx="997585" cy="0"/>
          </a:xfrm>
          <a:custGeom>
            <a:avLst/>
            <a:gdLst/>
            <a:ahLst/>
            <a:cxnLst/>
            <a:rect l="l" t="t" r="r" b="b"/>
            <a:pathLst>
              <a:path w="997585">
                <a:moveTo>
                  <a:pt x="0" y="0"/>
                </a:moveTo>
                <a:lnTo>
                  <a:pt x="997394" y="0"/>
                </a:lnTo>
              </a:path>
            </a:pathLst>
          </a:custGeom>
          <a:ln w="10160">
            <a:solidFill>
              <a:srgbClr val="00AF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6610239" y="544830"/>
            <a:ext cx="1434465" cy="0"/>
          </a:xfrm>
          <a:custGeom>
            <a:avLst/>
            <a:gdLst/>
            <a:ahLst/>
            <a:cxnLst/>
            <a:rect l="l" t="t" r="r" b="b"/>
            <a:pathLst>
              <a:path w="1434465">
                <a:moveTo>
                  <a:pt x="0" y="0"/>
                </a:moveTo>
                <a:lnTo>
                  <a:pt x="1434201" y="0"/>
                </a:lnTo>
              </a:path>
            </a:pathLst>
          </a:custGeom>
          <a:ln w="10160">
            <a:solidFill>
              <a:srgbClr val="00AF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8860134" y="544830"/>
            <a:ext cx="999490" cy="0"/>
          </a:xfrm>
          <a:custGeom>
            <a:avLst/>
            <a:gdLst/>
            <a:ahLst/>
            <a:cxnLst/>
            <a:rect l="l" t="t" r="r" b="b"/>
            <a:pathLst>
              <a:path w="999490">
                <a:moveTo>
                  <a:pt x="0" y="0"/>
                </a:moveTo>
                <a:lnTo>
                  <a:pt x="999482" y="0"/>
                </a:lnTo>
              </a:path>
            </a:pathLst>
          </a:custGeom>
          <a:ln w="10160">
            <a:solidFill>
              <a:srgbClr val="00AF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1524000" y="553719"/>
            <a:ext cx="970280" cy="0"/>
          </a:xfrm>
          <a:custGeom>
            <a:avLst/>
            <a:gdLst/>
            <a:ahLst/>
            <a:cxnLst/>
            <a:rect l="l" t="t" r="r" b="b"/>
            <a:pathLst>
              <a:path w="970280">
                <a:moveTo>
                  <a:pt x="0" y="0"/>
                </a:moveTo>
                <a:lnTo>
                  <a:pt x="970279" y="0"/>
                </a:lnTo>
              </a:path>
            </a:pathLst>
          </a:custGeom>
          <a:ln w="10160">
            <a:solidFill>
              <a:srgbClr val="00AE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6767228" y="557530"/>
            <a:ext cx="1354455" cy="0"/>
          </a:xfrm>
          <a:custGeom>
            <a:avLst/>
            <a:gdLst/>
            <a:ahLst/>
            <a:cxnLst/>
            <a:rect l="l" t="t" r="r" b="b"/>
            <a:pathLst>
              <a:path w="1354454">
                <a:moveTo>
                  <a:pt x="0" y="0"/>
                </a:moveTo>
                <a:lnTo>
                  <a:pt x="1354338" y="0"/>
                </a:lnTo>
              </a:path>
            </a:pathLst>
          </a:custGeom>
          <a:ln w="3175">
            <a:solidFill>
              <a:srgbClr val="00AE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6722373" y="552450"/>
            <a:ext cx="1343660" cy="0"/>
          </a:xfrm>
          <a:custGeom>
            <a:avLst/>
            <a:gdLst/>
            <a:ahLst/>
            <a:cxnLst/>
            <a:rect l="l" t="t" r="r" b="b"/>
            <a:pathLst>
              <a:path w="1343659">
                <a:moveTo>
                  <a:pt x="0" y="0"/>
                </a:moveTo>
                <a:lnTo>
                  <a:pt x="1343298" y="0"/>
                </a:lnTo>
              </a:path>
            </a:pathLst>
          </a:custGeom>
          <a:ln w="7619">
            <a:solidFill>
              <a:srgbClr val="00AE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8785860" y="553719"/>
            <a:ext cx="1022985" cy="0"/>
          </a:xfrm>
          <a:custGeom>
            <a:avLst/>
            <a:gdLst/>
            <a:ahLst/>
            <a:cxnLst/>
            <a:rect l="l" t="t" r="r" b="b"/>
            <a:pathLst>
              <a:path w="1022984">
                <a:moveTo>
                  <a:pt x="0" y="0"/>
                </a:moveTo>
                <a:lnTo>
                  <a:pt x="1022543" y="0"/>
                </a:lnTo>
              </a:path>
            </a:pathLst>
          </a:custGeom>
          <a:ln w="10160">
            <a:solidFill>
              <a:srgbClr val="00AE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1524000" y="563244"/>
            <a:ext cx="939800" cy="0"/>
          </a:xfrm>
          <a:custGeom>
            <a:avLst/>
            <a:gdLst/>
            <a:ahLst/>
            <a:cxnLst/>
            <a:rect l="l" t="t" r="r" b="b"/>
            <a:pathLst>
              <a:path w="939800">
                <a:moveTo>
                  <a:pt x="0" y="0"/>
                </a:moveTo>
                <a:lnTo>
                  <a:pt x="939291" y="0"/>
                </a:lnTo>
              </a:path>
            </a:pathLst>
          </a:custGeom>
          <a:ln w="8889">
            <a:solidFill>
              <a:srgbClr val="00AD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6778441" y="563244"/>
            <a:ext cx="1536065" cy="0"/>
          </a:xfrm>
          <a:custGeom>
            <a:avLst/>
            <a:gdLst/>
            <a:ahLst/>
            <a:cxnLst/>
            <a:rect l="l" t="t" r="r" b="b"/>
            <a:pathLst>
              <a:path w="1536065">
                <a:moveTo>
                  <a:pt x="0" y="0"/>
                </a:moveTo>
                <a:lnTo>
                  <a:pt x="1535487" y="0"/>
                </a:lnTo>
              </a:path>
            </a:pathLst>
          </a:custGeom>
          <a:ln w="8889">
            <a:solidFill>
              <a:srgbClr val="00AD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8609427" y="563244"/>
            <a:ext cx="1140460" cy="0"/>
          </a:xfrm>
          <a:custGeom>
            <a:avLst/>
            <a:gdLst/>
            <a:ahLst/>
            <a:cxnLst/>
            <a:rect l="l" t="t" r="r" b="b"/>
            <a:pathLst>
              <a:path w="1140459">
                <a:moveTo>
                  <a:pt x="0" y="0"/>
                </a:moveTo>
                <a:lnTo>
                  <a:pt x="1140445" y="0"/>
                </a:lnTo>
              </a:path>
            </a:pathLst>
          </a:custGeom>
          <a:ln w="8889">
            <a:solidFill>
              <a:srgbClr val="00AD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1524000" y="567690"/>
            <a:ext cx="8174990" cy="8890"/>
          </a:xfrm>
          <a:custGeom>
            <a:avLst/>
            <a:gdLst/>
            <a:ahLst/>
            <a:cxnLst/>
            <a:rect l="l" t="t" r="r" b="b"/>
            <a:pathLst>
              <a:path w="8174990" h="8890">
                <a:moveTo>
                  <a:pt x="912177" y="0"/>
                </a:moveTo>
                <a:lnTo>
                  <a:pt x="0" y="0"/>
                </a:lnTo>
                <a:lnTo>
                  <a:pt x="0" y="8889"/>
                </a:lnTo>
                <a:lnTo>
                  <a:pt x="886546" y="8889"/>
                </a:lnTo>
                <a:lnTo>
                  <a:pt x="892810" y="6350"/>
                </a:lnTo>
                <a:lnTo>
                  <a:pt x="912177" y="0"/>
                </a:lnTo>
                <a:close/>
              </a:path>
              <a:path w="8174990" h="8890">
                <a:moveTo>
                  <a:pt x="6789927" y="0"/>
                </a:moveTo>
                <a:lnTo>
                  <a:pt x="5332934" y="0"/>
                </a:lnTo>
                <a:lnTo>
                  <a:pt x="5411429" y="8889"/>
                </a:lnTo>
                <a:lnTo>
                  <a:pt x="8123444" y="8889"/>
                </a:lnTo>
                <a:lnTo>
                  <a:pt x="8130760" y="7620"/>
                </a:lnTo>
                <a:lnTo>
                  <a:pt x="6934200" y="7620"/>
                </a:lnTo>
                <a:lnTo>
                  <a:pt x="6789927" y="0"/>
                </a:lnTo>
                <a:close/>
              </a:path>
              <a:path w="8174990" h="8890">
                <a:moveTo>
                  <a:pt x="8174658" y="0"/>
                </a:moveTo>
                <a:lnTo>
                  <a:pt x="7085427" y="0"/>
                </a:lnTo>
                <a:lnTo>
                  <a:pt x="6934200" y="7620"/>
                </a:lnTo>
                <a:lnTo>
                  <a:pt x="8130760" y="7620"/>
                </a:lnTo>
                <a:lnTo>
                  <a:pt x="8174658" y="0"/>
                </a:lnTo>
                <a:close/>
              </a:path>
            </a:pathLst>
          </a:custGeom>
          <a:solidFill>
            <a:srgbClr val="00ACD0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1524000" y="581659"/>
            <a:ext cx="887094" cy="0"/>
          </a:xfrm>
          <a:custGeom>
            <a:avLst/>
            <a:gdLst/>
            <a:ahLst/>
            <a:cxnLst/>
            <a:rect l="l" t="t" r="r" b="b"/>
            <a:pathLst>
              <a:path w="887094">
                <a:moveTo>
                  <a:pt x="0" y="0"/>
                </a:moveTo>
                <a:lnTo>
                  <a:pt x="886546" y="0"/>
                </a:lnTo>
              </a:path>
            </a:pathLst>
          </a:custGeom>
          <a:ln w="10160">
            <a:solidFill>
              <a:srgbClr val="00AB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6935429" y="581659"/>
            <a:ext cx="2712085" cy="0"/>
          </a:xfrm>
          <a:custGeom>
            <a:avLst/>
            <a:gdLst/>
            <a:ahLst/>
            <a:cxnLst/>
            <a:rect l="l" t="t" r="r" b="b"/>
            <a:pathLst>
              <a:path w="2712084">
                <a:moveTo>
                  <a:pt x="0" y="0"/>
                </a:moveTo>
                <a:lnTo>
                  <a:pt x="2712015" y="0"/>
                </a:lnTo>
              </a:path>
            </a:pathLst>
          </a:custGeom>
          <a:ln w="10160">
            <a:solidFill>
              <a:srgbClr val="00AB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1524001" y="590550"/>
            <a:ext cx="864869" cy="0"/>
          </a:xfrm>
          <a:custGeom>
            <a:avLst/>
            <a:gdLst/>
            <a:ahLst/>
            <a:cxnLst/>
            <a:rect l="l" t="t" r="r" b="b"/>
            <a:pathLst>
              <a:path w="864869">
                <a:moveTo>
                  <a:pt x="0" y="0"/>
                </a:moveTo>
                <a:lnTo>
                  <a:pt x="864624" y="0"/>
                </a:lnTo>
              </a:path>
            </a:pathLst>
          </a:custGeom>
          <a:ln w="10159">
            <a:solidFill>
              <a:srgbClr val="00AA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7013924" y="590550"/>
            <a:ext cx="2582545" cy="0"/>
          </a:xfrm>
          <a:custGeom>
            <a:avLst/>
            <a:gdLst/>
            <a:ahLst/>
            <a:cxnLst/>
            <a:rect l="l" t="t" r="r" b="b"/>
            <a:pathLst>
              <a:path w="2582545">
                <a:moveTo>
                  <a:pt x="0" y="0"/>
                </a:moveTo>
                <a:lnTo>
                  <a:pt x="2582307" y="0"/>
                </a:lnTo>
              </a:path>
            </a:pathLst>
          </a:custGeom>
          <a:ln w="10159">
            <a:solidFill>
              <a:srgbClr val="00AA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1524000" y="599440"/>
            <a:ext cx="843280" cy="0"/>
          </a:xfrm>
          <a:custGeom>
            <a:avLst/>
            <a:gdLst/>
            <a:ahLst/>
            <a:cxnLst/>
            <a:rect l="l" t="t" r="r" b="b"/>
            <a:pathLst>
              <a:path w="843280">
                <a:moveTo>
                  <a:pt x="0" y="0"/>
                </a:moveTo>
                <a:lnTo>
                  <a:pt x="842702" y="0"/>
                </a:lnTo>
              </a:path>
            </a:pathLst>
          </a:custGeom>
          <a:ln w="10160">
            <a:solidFill>
              <a:srgbClr val="00A9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7142877" y="600075"/>
            <a:ext cx="2360930" cy="0"/>
          </a:xfrm>
          <a:custGeom>
            <a:avLst/>
            <a:gdLst/>
            <a:ahLst/>
            <a:cxnLst/>
            <a:rect l="l" t="t" r="r" b="b"/>
            <a:pathLst>
              <a:path w="2360929">
                <a:moveTo>
                  <a:pt x="0" y="0"/>
                </a:moveTo>
                <a:lnTo>
                  <a:pt x="2360314" y="0"/>
                </a:lnTo>
              </a:path>
            </a:pathLst>
          </a:custGeom>
          <a:ln w="8889">
            <a:solidFill>
              <a:srgbClr val="00A9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7098024" y="594994"/>
            <a:ext cx="2443480" cy="0"/>
          </a:xfrm>
          <a:custGeom>
            <a:avLst/>
            <a:gdLst/>
            <a:ahLst/>
            <a:cxnLst/>
            <a:rect l="l" t="t" r="r" b="b"/>
            <a:pathLst>
              <a:path w="2443479">
                <a:moveTo>
                  <a:pt x="0" y="0"/>
                </a:moveTo>
                <a:lnTo>
                  <a:pt x="2443334" y="0"/>
                </a:lnTo>
              </a:path>
            </a:pathLst>
          </a:custGeom>
          <a:ln w="3175">
            <a:solidFill>
              <a:srgbClr val="00A9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1524000" y="608965"/>
            <a:ext cx="817880" cy="0"/>
          </a:xfrm>
          <a:custGeom>
            <a:avLst/>
            <a:gdLst/>
            <a:ahLst/>
            <a:cxnLst/>
            <a:rect l="l" t="t" r="r" b="b"/>
            <a:pathLst>
              <a:path w="817880">
                <a:moveTo>
                  <a:pt x="0" y="0"/>
                </a:moveTo>
                <a:lnTo>
                  <a:pt x="817649" y="0"/>
                </a:lnTo>
              </a:path>
            </a:pathLst>
          </a:custGeom>
          <a:ln w="8889">
            <a:solidFill>
              <a:srgbClr val="00A8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7182126" y="608965"/>
            <a:ext cx="2286635" cy="0"/>
          </a:xfrm>
          <a:custGeom>
            <a:avLst/>
            <a:gdLst/>
            <a:ahLst/>
            <a:cxnLst/>
            <a:rect l="l" t="t" r="r" b="b"/>
            <a:pathLst>
              <a:path w="2286634">
                <a:moveTo>
                  <a:pt x="0" y="0"/>
                </a:moveTo>
                <a:lnTo>
                  <a:pt x="2286560" y="0"/>
                </a:lnTo>
              </a:path>
            </a:pathLst>
          </a:custGeom>
          <a:ln w="8889">
            <a:solidFill>
              <a:srgbClr val="00A8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1524000" y="618490"/>
            <a:ext cx="796290" cy="0"/>
          </a:xfrm>
          <a:custGeom>
            <a:avLst/>
            <a:gdLst/>
            <a:ahLst/>
            <a:cxnLst/>
            <a:rect l="l" t="t" r="r" b="b"/>
            <a:pathLst>
              <a:path w="796290">
                <a:moveTo>
                  <a:pt x="0" y="0"/>
                </a:moveTo>
                <a:lnTo>
                  <a:pt x="795727" y="0"/>
                </a:lnTo>
              </a:path>
            </a:pathLst>
          </a:custGeom>
          <a:ln w="10160">
            <a:solidFill>
              <a:srgbClr val="00A7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7342271" y="622300"/>
            <a:ext cx="1988820" cy="0"/>
          </a:xfrm>
          <a:custGeom>
            <a:avLst/>
            <a:gdLst/>
            <a:ahLst/>
            <a:cxnLst/>
            <a:rect l="l" t="t" r="r" b="b"/>
            <a:pathLst>
              <a:path w="1988820">
                <a:moveTo>
                  <a:pt x="0" y="0"/>
                </a:moveTo>
                <a:lnTo>
                  <a:pt x="1988385" y="0"/>
                </a:lnTo>
              </a:path>
            </a:pathLst>
          </a:custGeom>
          <a:ln w="3175">
            <a:solidFill>
              <a:srgbClr val="00A7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7294259" y="617219"/>
            <a:ext cx="2076450" cy="0"/>
          </a:xfrm>
          <a:custGeom>
            <a:avLst/>
            <a:gdLst/>
            <a:ahLst/>
            <a:cxnLst/>
            <a:rect l="l" t="t" r="r" b="b"/>
            <a:pathLst>
              <a:path w="2076450">
                <a:moveTo>
                  <a:pt x="0" y="0"/>
                </a:moveTo>
                <a:lnTo>
                  <a:pt x="2075833" y="0"/>
                </a:lnTo>
              </a:path>
            </a:pathLst>
          </a:custGeom>
          <a:ln w="7620">
            <a:solidFill>
              <a:srgbClr val="00A7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1524001" y="627380"/>
            <a:ext cx="774065" cy="0"/>
          </a:xfrm>
          <a:custGeom>
            <a:avLst/>
            <a:gdLst/>
            <a:ahLst/>
            <a:cxnLst/>
            <a:rect l="l" t="t" r="r" b="b"/>
            <a:pathLst>
              <a:path w="774065">
                <a:moveTo>
                  <a:pt x="0" y="0"/>
                </a:moveTo>
                <a:lnTo>
                  <a:pt x="773805" y="0"/>
                </a:lnTo>
              </a:path>
            </a:pathLst>
          </a:custGeom>
          <a:ln w="10160">
            <a:solidFill>
              <a:srgbClr val="00A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7342271" y="627380"/>
            <a:ext cx="1988820" cy="0"/>
          </a:xfrm>
          <a:custGeom>
            <a:avLst/>
            <a:gdLst/>
            <a:ahLst/>
            <a:cxnLst/>
            <a:rect l="l" t="t" r="r" b="b"/>
            <a:pathLst>
              <a:path w="1988820">
                <a:moveTo>
                  <a:pt x="0" y="0"/>
                </a:moveTo>
                <a:lnTo>
                  <a:pt x="1988385" y="0"/>
                </a:lnTo>
              </a:path>
            </a:pathLst>
          </a:custGeom>
          <a:ln w="10160">
            <a:solidFill>
              <a:srgbClr val="00A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1524001" y="636269"/>
            <a:ext cx="752475" cy="0"/>
          </a:xfrm>
          <a:custGeom>
            <a:avLst/>
            <a:gdLst/>
            <a:ahLst/>
            <a:cxnLst/>
            <a:rect l="l" t="t" r="r" b="b"/>
            <a:pathLst>
              <a:path w="752475">
                <a:moveTo>
                  <a:pt x="0" y="0"/>
                </a:moveTo>
                <a:lnTo>
                  <a:pt x="751883" y="0"/>
                </a:lnTo>
              </a:path>
            </a:pathLst>
          </a:custGeom>
          <a:ln w="10160">
            <a:solidFill>
              <a:srgbClr val="00A5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7442869" y="636269"/>
            <a:ext cx="1819275" cy="0"/>
          </a:xfrm>
          <a:custGeom>
            <a:avLst/>
            <a:gdLst/>
            <a:ahLst/>
            <a:cxnLst/>
            <a:rect l="l" t="t" r="r" b="b"/>
            <a:pathLst>
              <a:path w="1819275">
                <a:moveTo>
                  <a:pt x="0" y="0"/>
                </a:moveTo>
                <a:lnTo>
                  <a:pt x="1818773" y="0"/>
                </a:lnTo>
              </a:path>
            </a:pathLst>
          </a:custGeom>
          <a:ln w="10160">
            <a:solidFill>
              <a:srgbClr val="00A5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1524000" y="645159"/>
            <a:ext cx="730250" cy="0"/>
          </a:xfrm>
          <a:custGeom>
            <a:avLst/>
            <a:gdLst/>
            <a:ahLst/>
            <a:cxnLst/>
            <a:rect l="l" t="t" r="r" b="b"/>
            <a:pathLst>
              <a:path w="730250">
                <a:moveTo>
                  <a:pt x="0" y="0"/>
                </a:moveTo>
                <a:lnTo>
                  <a:pt x="729961" y="0"/>
                </a:lnTo>
              </a:path>
            </a:pathLst>
          </a:custGeom>
          <a:ln w="10160">
            <a:solidFill>
              <a:srgbClr val="00A4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7622506" y="647065"/>
            <a:ext cx="1503680" cy="0"/>
          </a:xfrm>
          <a:custGeom>
            <a:avLst/>
            <a:gdLst/>
            <a:ahLst/>
            <a:cxnLst/>
            <a:rect l="l" t="t" r="r" b="b"/>
            <a:pathLst>
              <a:path w="1503679">
                <a:moveTo>
                  <a:pt x="0" y="0"/>
                </a:moveTo>
                <a:lnTo>
                  <a:pt x="1503501" y="0"/>
                </a:lnTo>
              </a:path>
            </a:pathLst>
          </a:custGeom>
          <a:ln w="6350">
            <a:solidFill>
              <a:srgbClr val="00A4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7565022" y="641984"/>
            <a:ext cx="1612900" cy="0"/>
          </a:xfrm>
          <a:custGeom>
            <a:avLst/>
            <a:gdLst/>
            <a:ahLst/>
            <a:cxnLst/>
            <a:rect l="l" t="t" r="r" b="b"/>
            <a:pathLst>
              <a:path w="1612900">
                <a:moveTo>
                  <a:pt x="0" y="0"/>
                </a:moveTo>
                <a:lnTo>
                  <a:pt x="1612816" y="0"/>
                </a:lnTo>
              </a:path>
            </a:pathLst>
          </a:custGeom>
          <a:ln w="3810">
            <a:solidFill>
              <a:srgbClr val="00A4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1524001" y="654684"/>
            <a:ext cx="705485" cy="0"/>
          </a:xfrm>
          <a:custGeom>
            <a:avLst/>
            <a:gdLst/>
            <a:ahLst/>
            <a:cxnLst/>
            <a:rect l="l" t="t" r="r" b="b"/>
            <a:pathLst>
              <a:path w="705485">
                <a:moveTo>
                  <a:pt x="0" y="0"/>
                </a:moveTo>
                <a:lnTo>
                  <a:pt x="704907" y="0"/>
                </a:lnTo>
              </a:path>
            </a:pathLst>
          </a:custGeom>
          <a:ln w="8889">
            <a:solidFill>
              <a:srgbClr val="00A3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object 378"/>
          <p:cNvSpPr/>
          <p:nvPr/>
        </p:nvSpPr>
        <p:spPr>
          <a:xfrm>
            <a:off x="7658435" y="654684"/>
            <a:ext cx="1430655" cy="0"/>
          </a:xfrm>
          <a:custGeom>
            <a:avLst/>
            <a:gdLst/>
            <a:ahLst/>
            <a:cxnLst/>
            <a:rect l="l" t="t" r="r" b="b"/>
            <a:pathLst>
              <a:path w="1430654">
                <a:moveTo>
                  <a:pt x="0" y="0"/>
                </a:moveTo>
                <a:lnTo>
                  <a:pt x="1430532" y="0"/>
                </a:lnTo>
              </a:path>
            </a:pathLst>
          </a:custGeom>
          <a:ln w="8889">
            <a:solidFill>
              <a:srgbClr val="00A3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1524000" y="664209"/>
            <a:ext cx="683260" cy="0"/>
          </a:xfrm>
          <a:custGeom>
            <a:avLst/>
            <a:gdLst/>
            <a:ahLst/>
            <a:cxnLst/>
            <a:rect l="l" t="t" r="r" b="b"/>
            <a:pathLst>
              <a:path w="683260">
                <a:moveTo>
                  <a:pt x="0" y="0"/>
                </a:moveTo>
                <a:lnTo>
                  <a:pt x="682985" y="0"/>
                </a:lnTo>
              </a:path>
            </a:pathLst>
          </a:custGeom>
          <a:ln w="10160">
            <a:solidFill>
              <a:srgbClr val="00A2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7759031" y="664209"/>
            <a:ext cx="1226820" cy="0"/>
          </a:xfrm>
          <a:custGeom>
            <a:avLst/>
            <a:gdLst/>
            <a:ahLst/>
            <a:cxnLst/>
            <a:rect l="l" t="t" r="r" b="b"/>
            <a:pathLst>
              <a:path w="1226820">
                <a:moveTo>
                  <a:pt x="0" y="0"/>
                </a:moveTo>
                <a:lnTo>
                  <a:pt x="1226218" y="0"/>
                </a:lnTo>
              </a:path>
            </a:pathLst>
          </a:custGeom>
          <a:ln w="10160">
            <a:solidFill>
              <a:srgbClr val="00A2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object 381"/>
          <p:cNvSpPr/>
          <p:nvPr/>
        </p:nvSpPr>
        <p:spPr>
          <a:xfrm>
            <a:off x="1524000" y="673100"/>
            <a:ext cx="661670" cy="0"/>
          </a:xfrm>
          <a:custGeom>
            <a:avLst/>
            <a:gdLst/>
            <a:ahLst/>
            <a:cxnLst/>
            <a:rect l="l" t="t" r="r" b="b"/>
            <a:pathLst>
              <a:path w="661670">
                <a:moveTo>
                  <a:pt x="0" y="0"/>
                </a:moveTo>
                <a:lnTo>
                  <a:pt x="661063" y="0"/>
                </a:lnTo>
              </a:path>
            </a:pathLst>
          </a:custGeom>
          <a:ln w="10159">
            <a:solidFill>
              <a:srgbClr val="00A1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2" name="object 382"/>
          <p:cNvSpPr/>
          <p:nvPr/>
        </p:nvSpPr>
        <p:spPr>
          <a:xfrm>
            <a:off x="7976790" y="673734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>
                <a:moveTo>
                  <a:pt x="0" y="0"/>
                </a:moveTo>
                <a:lnTo>
                  <a:pt x="838067" y="0"/>
                </a:lnTo>
              </a:path>
            </a:pathLst>
          </a:custGeom>
          <a:ln w="8889">
            <a:solidFill>
              <a:srgbClr val="00A1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7866814" y="668655"/>
            <a:ext cx="1007744" cy="0"/>
          </a:xfrm>
          <a:custGeom>
            <a:avLst/>
            <a:gdLst/>
            <a:ahLst/>
            <a:cxnLst/>
            <a:rect l="l" t="t" r="r" b="b"/>
            <a:pathLst>
              <a:path w="1007745">
                <a:moveTo>
                  <a:pt x="0" y="0"/>
                </a:moveTo>
                <a:lnTo>
                  <a:pt x="1007310" y="0"/>
                </a:lnTo>
              </a:path>
            </a:pathLst>
          </a:custGeom>
          <a:ln w="3175">
            <a:solidFill>
              <a:srgbClr val="00A1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1524000" y="686434"/>
            <a:ext cx="615950" cy="0"/>
          </a:xfrm>
          <a:custGeom>
            <a:avLst/>
            <a:gdLst/>
            <a:ahLst/>
            <a:cxnLst/>
            <a:rect l="l" t="t" r="r" b="b"/>
            <a:pathLst>
              <a:path w="615950">
                <a:moveTo>
                  <a:pt x="0" y="0"/>
                </a:moveTo>
                <a:lnTo>
                  <a:pt x="615943" y="0"/>
                </a:lnTo>
              </a:path>
            </a:pathLst>
          </a:custGeom>
          <a:ln w="3175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1524000" y="681355"/>
            <a:ext cx="628650" cy="0"/>
          </a:xfrm>
          <a:custGeom>
            <a:avLst/>
            <a:gdLst/>
            <a:ahLst/>
            <a:cxnLst/>
            <a:rect l="l" t="t" r="r" b="b"/>
            <a:pathLst>
              <a:path w="628650">
                <a:moveTo>
                  <a:pt x="0" y="0"/>
                </a:moveTo>
                <a:lnTo>
                  <a:pt x="628180" y="0"/>
                </a:lnTo>
              </a:path>
            </a:pathLst>
          </a:custGeom>
          <a:ln w="8890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6" name="object 386"/>
          <p:cNvSpPr/>
          <p:nvPr/>
        </p:nvSpPr>
        <p:spPr>
          <a:xfrm>
            <a:off x="8182371" y="682625"/>
            <a:ext cx="417830" cy="0"/>
          </a:xfrm>
          <a:custGeom>
            <a:avLst/>
            <a:gdLst/>
            <a:ahLst/>
            <a:cxnLst/>
            <a:rect l="l" t="t" r="r" b="b"/>
            <a:pathLst>
              <a:path w="417829">
                <a:moveTo>
                  <a:pt x="0" y="0"/>
                </a:moveTo>
                <a:lnTo>
                  <a:pt x="417644" y="0"/>
                </a:lnTo>
              </a:path>
            </a:pathLst>
          </a:custGeom>
          <a:ln w="8889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7" name="object 387"/>
          <p:cNvSpPr/>
          <p:nvPr/>
        </p:nvSpPr>
        <p:spPr>
          <a:xfrm>
            <a:off x="8064896" y="677544"/>
            <a:ext cx="706120" cy="0"/>
          </a:xfrm>
          <a:custGeom>
            <a:avLst/>
            <a:gdLst/>
            <a:ahLst/>
            <a:cxnLst/>
            <a:rect l="l" t="t" r="r" b="b"/>
            <a:pathLst>
              <a:path w="706120">
                <a:moveTo>
                  <a:pt x="0" y="0"/>
                </a:moveTo>
                <a:lnTo>
                  <a:pt x="705511" y="0"/>
                </a:lnTo>
              </a:path>
            </a:pathLst>
          </a:custGeom>
          <a:ln w="3175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8" name="object 388"/>
          <p:cNvSpPr/>
          <p:nvPr/>
        </p:nvSpPr>
        <p:spPr>
          <a:xfrm>
            <a:off x="1524000" y="691515"/>
            <a:ext cx="614680" cy="0"/>
          </a:xfrm>
          <a:custGeom>
            <a:avLst/>
            <a:gdLst/>
            <a:ahLst/>
            <a:cxnLst/>
            <a:rect l="l" t="t" r="r" b="b"/>
            <a:pathLst>
              <a:path w="614680">
                <a:moveTo>
                  <a:pt x="0" y="0"/>
                </a:moveTo>
                <a:lnTo>
                  <a:pt x="614666" y="0"/>
                </a:lnTo>
              </a:path>
            </a:pathLst>
          </a:custGeom>
          <a:ln w="8889">
            <a:solidFill>
              <a:srgbClr val="009F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9" name="object 389"/>
          <p:cNvSpPr/>
          <p:nvPr/>
        </p:nvSpPr>
        <p:spPr>
          <a:xfrm>
            <a:off x="8285162" y="68834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1870" y="0"/>
                </a:lnTo>
              </a:path>
            </a:pathLst>
          </a:custGeom>
          <a:ln w="3175">
            <a:solidFill>
              <a:srgbClr val="009F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0" name="object 390"/>
          <p:cNvSpPr/>
          <p:nvPr/>
        </p:nvSpPr>
        <p:spPr>
          <a:xfrm>
            <a:off x="1524000" y="700405"/>
            <a:ext cx="596900" cy="0"/>
          </a:xfrm>
          <a:custGeom>
            <a:avLst/>
            <a:gdLst/>
            <a:ahLst/>
            <a:cxnLst/>
            <a:rect l="l" t="t" r="r" b="b"/>
            <a:pathLst>
              <a:path w="596900">
                <a:moveTo>
                  <a:pt x="0" y="0"/>
                </a:moveTo>
                <a:lnTo>
                  <a:pt x="596793" y="0"/>
                </a:lnTo>
              </a:path>
            </a:pathLst>
          </a:custGeom>
          <a:ln w="8889">
            <a:solidFill>
              <a:srgbClr val="009E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1" name="object 391"/>
          <p:cNvSpPr/>
          <p:nvPr/>
        </p:nvSpPr>
        <p:spPr>
          <a:xfrm>
            <a:off x="1524000" y="709930"/>
            <a:ext cx="579120" cy="0"/>
          </a:xfrm>
          <a:custGeom>
            <a:avLst/>
            <a:gdLst/>
            <a:ahLst/>
            <a:cxnLst/>
            <a:rect l="l" t="t" r="r" b="b"/>
            <a:pathLst>
              <a:path w="579120">
                <a:moveTo>
                  <a:pt x="0" y="0"/>
                </a:moveTo>
                <a:lnTo>
                  <a:pt x="578919" y="0"/>
                </a:lnTo>
              </a:path>
            </a:pathLst>
          </a:custGeom>
          <a:ln w="10160">
            <a:solidFill>
              <a:srgbClr val="009D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2" name="object 392"/>
          <p:cNvSpPr/>
          <p:nvPr/>
        </p:nvSpPr>
        <p:spPr>
          <a:xfrm>
            <a:off x="1524000" y="718819"/>
            <a:ext cx="561340" cy="0"/>
          </a:xfrm>
          <a:custGeom>
            <a:avLst/>
            <a:gdLst/>
            <a:ahLst/>
            <a:cxnLst/>
            <a:rect l="l" t="t" r="r" b="b"/>
            <a:pathLst>
              <a:path w="561340">
                <a:moveTo>
                  <a:pt x="0" y="0"/>
                </a:moveTo>
                <a:lnTo>
                  <a:pt x="561045" y="0"/>
                </a:lnTo>
              </a:path>
            </a:pathLst>
          </a:custGeom>
          <a:ln w="10160">
            <a:solidFill>
              <a:srgbClr val="009C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3" name="object 393"/>
          <p:cNvSpPr/>
          <p:nvPr/>
        </p:nvSpPr>
        <p:spPr>
          <a:xfrm>
            <a:off x="1524000" y="727709"/>
            <a:ext cx="543560" cy="0"/>
          </a:xfrm>
          <a:custGeom>
            <a:avLst/>
            <a:gdLst/>
            <a:ahLst/>
            <a:cxnLst/>
            <a:rect l="l" t="t" r="r" b="b"/>
            <a:pathLst>
              <a:path w="543560">
                <a:moveTo>
                  <a:pt x="0" y="0"/>
                </a:moveTo>
                <a:lnTo>
                  <a:pt x="543172" y="0"/>
                </a:lnTo>
              </a:path>
            </a:pathLst>
          </a:custGeom>
          <a:ln w="10160">
            <a:solidFill>
              <a:srgbClr val="009B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4" name="object 394"/>
          <p:cNvSpPr/>
          <p:nvPr/>
        </p:nvSpPr>
        <p:spPr>
          <a:xfrm>
            <a:off x="1524000" y="737234"/>
            <a:ext cx="523240" cy="0"/>
          </a:xfrm>
          <a:custGeom>
            <a:avLst/>
            <a:gdLst/>
            <a:ahLst/>
            <a:cxnLst/>
            <a:rect l="l" t="t" r="r" b="b"/>
            <a:pathLst>
              <a:path w="523240">
                <a:moveTo>
                  <a:pt x="0" y="0"/>
                </a:moveTo>
                <a:lnTo>
                  <a:pt x="522745" y="0"/>
                </a:lnTo>
              </a:path>
            </a:pathLst>
          </a:custGeom>
          <a:ln w="8889">
            <a:solidFill>
              <a:srgbClr val="009A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5" name="object 395"/>
          <p:cNvSpPr/>
          <p:nvPr/>
        </p:nvSpPr>
        <p:spPr>
          <a:xfrm>
            <a:off x="1524001" y="746125"/>
            <a:ext cx="505459" cy="0"/>
          </a:xfrm>
          <a:custGeom>
            <a:avLst/>
            <a:gdLst/>
            <a:ahLst/>
            <a:cxnLst/>
            <a:rect l="l" t="t" r="r" b="b"/>
            <a:pathLst>
              <a:path w="505459">
                <a:moveTo>
                  <a:pt x="0" y="0"/>
                </a:moveTo>
                <a:lnTo>
                  <a:pt x="504871" y="0"/>
                </a:lnTo>
              </a:path>
            </a:pathLst>
          </a:custGeom>
          <a:ln w="8890">
            <a:solidFill>
              <a:srgbClr val="009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6" name="object 396"/>
          <p:cNvSpPr/>
          <p:nvPr/>
        </p:nvSpPr>
        <p:spPr>
          <a:xfrm>
            <a:off x="1524001" y="755650"/>
            <a:ext cx="487045" cy="0"/>
          </a:xfrm>
          <a:custGeom>
            <a:avLst/>
            <a:gdLst/>
            <a:ahLst/>
            <a:cxnLst/>
            <a:rect l="l" t="t" r="r" b="b"/>
            <a:pathLst>
              <a:path w="487045">
                <a:moveTo>
                  <a:pt x="0" y="0"/>
                </a:moveTo>
                <a:lnTo>
                  <a:pt x="486998" y="0"/>
                </a:lnTo>
              </a:path>
            </a:pathLst>
          </a:custGeom>
          <a:ln w="10159">
            <a:solidFill>
              <a:srgbClr val="009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7" name="object 397"/>
          <p:cNvSpPr/>
          <p:nvPr/>
        </p:nvSpPr>
        <p:spPr>
          <a:xfrm>
            <a:off x="1524001" y="764540"/>
            <a:ext cx="469265" cy="0"/>
          </a:xfrm>
          <a:custGeom>
            <a:avLst/>
            <a:gdLst/>
            <a:ahLst/>
            <a:cxnLst/>
            <a:rect l="l" t="t" r="r" b="b"/>
            <a:pathLst>
              <a:path w="469265">
                <a:moveTo>
                  <a:pt x="0" y="0"/>
                </a:moveTo>
                <a:lnTo>
                  <a:pt x="469124" y="0"/>
                </a:lnTo>
              </a:path>
            </a:pathLst>
          </a:custGeom>
          <a:ln w="10160">
            <a:solidFill>
              <a:srgbClr val="0097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8" name="object 398"/>
          <p:cNvSpPr/>
          <p:nvPr/>
        </p:nvSpPr>
        <p:spPr>
          <a:xfrm>
            <a:off x="1524000" y="773430"/>
            <a:ext cx="451484" cy="0"/>
          </a:xfrm>
          <a:custGeom>
            <a:avLst/>
            <a:gdLst/>
            <a:ahLst/>
            <a:cxnLst/>
            <a:rect l="l" t="t" r="r" b="b"/>
            <a:pathLst>
              <a:path w="451484">
                <a:moveTo>
                  <a:pt x="0" y="0"/>
                </a:moveTo>
                <a:lnTo>
                  <a:pt x="451251" y="0"/>
                </a:lnTo>
              </a:path>
            </a:pathLst>
          </a:custGeom>
          <a:ln w="10160">
            <a:solidFill>
              <a:srgbClr val="0096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9" name="object 399"/>
          <p:cNvSpPr/>
          <p:nvPr/>
        </p:nvSpPr>
        <p:spPr>
          <a:xfrm>
            <a:off x="1524001" y="782955"/>
            <a:ext cx="431165" cy="0"/>
          </a:xfrm>
          <a:custGeom>
            <a:avLst/>
            <a:gdLst/>
            <a:ahLst/>
            <a:cxnLst/>
            <a:rect l="l" t="t" r="r" b="b"/>
            <a:pathLst>
              <a:path w="431165">
                <a:moveTo>
                  <a:pt x="0" y="0"/>
                </a:moveTo>
                <a:lnTo>
                  <a:pt x="430824" y="0"/>
                </a:lnTo>
              </a:path>
            </a:pathLst>
          </a:custGeom>
          <a:ln w="8889">
            <a:solidFill>
              <a:srgbClr val="0095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0" name="object 400"/>
          <p:cNvSpPr/>
          <p:nvPr/>
        </p:nvSpPr>
        <p:spPr>
          <a:xfrm>
            <a:off x="1524000" y="792480"/>
            <a:ext cx="413384" cy="0"/>
          </a:xfrm>
          <a:custGeom>
            <a:avLst/>
            <a:gdLst/>
            <a:ahLst/>
            <a:cxnLst/>
            <a:rect l="l" t="t" r="r" b="b"/>
            <a:pathLst>
              <a:path w="413384">
                <a:moveTo>
                  <a:pt x="0" y="0"/>
                </a:moveTo>
                <a:lnTo>
                  <a:pt x="412950" y="0"/>
                </a:lnTo>
              </a:path>
            </a:pathLst>
          </a:custGeom>
          <a:ln w="10160">
            <a:solidFill>
              <a:srgbClr val="0094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1" name="object 401"/>
          <p:cNvSpPr/>
          <p:nvPr/>
        </p:nvSpPr>
        <p:spPr>
          <a:xfrm>
            <a:off x="1524001" y="801369"/>
            <a:ext cx="395605" cy="0"/>
          </a:xfrm>
          <a:custGeom>
            <a:avLst/>
            <a:gdLst/>
            <a:ahLst/>
            <a:cxnLst/>
            <a:rect l="l" t="t" r="r" b="b"/>
            <a:pathLst>
              <a:path w="395605">
                <a:moveTo>
                  <a:pt x="0" y="0"/>
                </a:moveTo>
                <a:lnTo>
                  <a:pt x="395076" y="0"/>
                </a:lnTo>
              </a:path>
            </a:pathLst>
          </a:custGeom>
          <a:ln w="10160">
            <a:solidFill>
              <a:srgbClr val="0093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2" name="object 402"/>
          <p:cNvSpPr/>
          <p:nvPr/>
        </p:nvSpPr>
        <p:spPr>
          <a:xfrm>
            <a:off x="1524000" y="810894"/>
            <a:ext cx="367030" cy="0"/>
          </a:xfrm>
          <a:custGeom>
            <a:avLst/>
            <a:gdLst/>
            <a:ahLst/>
            <a:cxnLst/>
            <a:rect l="l" t="t" r="r" b="b"/>
            <a:pathLst>
              <a:path w="367030">
                <a:moveTo>
                  <a:pt x="0" y="0"/>
                </a:moveTo>
                <a:lnTo>
                  <a:pt x="366811" y="0"/>
                </a:lnTo>
              </a:path>
            </a:pathLst>
          </a:custGeom>
          <a:ln w="8889">
            <a:solidFill>
              <a:srgbClr val="009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3" name="object 403"/>
          <p:cNvSpPr/>
          <p:nvPr/>
        </p:nvSpPr>
        <p:spPr>
          <a:xfrm>
            <a:off x="1524001" y="805815"/>
            <a:ext cx="376555" cy="0"/>
          </a:xfrm>
          <a:custGeom>
            <a:avLst/>
            <a:gdLst/>
            <a:ahLst/>
            <a:cxnLst/>
            <a:rect l="l" t="t" r="r" b="b"/>
            <a:pathLst>
              <a:path w="376555">
                <a:moveTo>
                  <a:pt x="0" y="0"/>
                </a:moveTo>
                <a:lnTo>
                  <a:pt x="375926" y="0"/>
                </a:lnTo>
              </a:path>
            </a:pathLst>
          </a:custGeom>
          <a:ln w="3175">
            <a:solidFill>
              <a:srgbClr val="009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4" name="object 404"/>
          <p:cNvSpPr/>
          <p:nvPr/>
        </p:nvSpPr>
        <p:spPr>
          <a:xfrm>
            <a:off x="1524001" y="819150"/>
            <a:ext cx="361315" cy="0"/>
          </a:xfrm>
          <a:custGeom>
            <a:avLst/>
            <a:gdLst/>
            <a:ahLst/>
            <a:cxnLst/>
            <a:rect l="l" t="t" r="r" b="b"/>
            <a:pathLst>
              <a:path w="361315">
                <a:moveTo>
                  <a:pt x="0" y="0"/>
                </a:moveTo>
                <a:lnTo>
                  <a:pt x="361212" y="0"/>
                </a:lnTo>
              </a:path>
            </a:pathLst>
          </a:custGeom>
          <a:ln w="10159">
            <a:solidFill>
              <a:srgbClr val="009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5" name="object 405"/>
          <p:cNvSpPr/>
          <p:nvPr/>
        </p:nvSpPr>
        <p:spPr>
          <a:xfrm>
            <a:off x="1524001" y="828675"/>
            <a:ext cx="343535" cy="0"/>
          </a:xfrm>
          <a:custGeom>
            <a:avLst/>
            <a:gdLst/>
            <a:ahLst/>
            <a:cxnLst/>
            <a:rect l="l" t="t" r="r" b="b"/>
            <a:pathLst>
              <a:path w="343535">
                <a:moveTo>
                  <a:pt x="0" y="0"/>
                </a:moveTo>
                <a:lnTo>
                  <a:pt x="343296" y="0"/>
                </a:lnTo>
              </a:path>
            </a:pathLst>
          </a:custGeom>
          <a:ln w="8890">
            <a:solidFill>
              <a:srgbClr val="0090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6" name="object 406"/>
          <p:cNvSpPr/>
          <p:nvPr/>
        </p:nvSpPr>
        <p:spPr>
          <a:xfrm>
            <a:off x="1524000" y="838200"/>
            <a:ext cx="327660" cy="0"/>
          </a:xfrm>
          <a:custGeom>
            <a:avLst/>
            <a:gdLst/>
            <a:ahLst/>
            <a:cxnLst/>
            <a:rect l="l" t="t" r="r" b="b"/>
            <a:pathLst>
              <a:path w="327660">
                <a:moveTo>
                  <a:pt x="0" y="0"/>
                </a:moveTo>
                <a:lnTo>
                  <a:pt x="327619" y="0"/>
                </a:lnTo>
              </a:path>
            </a:pathLst>
          </a:custGeom>
          <a:ln w="10159">
            <a:solidFill>
              <a:srgbClr val="008F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1524000" y="847089"/>
            <a:ext cx="312420" cy="0"/>
          </a:xfrm>
          <a:custGeom>
            <a:avLst/>
            <a:gdLst/>
            <a:ahLst/>
            <a:cxnLst/>
            <a:rect l="l" t="t" r="r" b="b"/>
            <a:pathLst>
              <a:path w="312420">
                <a:moveTo>
                  <a:pt x="0" y="0"/>
                </a:moveTo>
                <a:lnTo>
                  <a:pt x="311942" y="0"/>
                </a:lnTo>
              </a:path>
            </a:pathLst>
          </a:custGeom>
          <a:ln w="10160">
            <a:solidFill>
              <a:srgbClr val="008E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8" name="object 408"/>
          <p:cNvSpPr/>
          <p:nvPr/>
        </p:nvSpPr>
        <p:spPr>
          <a:xfrm>
            <a:off x="1524001" y="855980"/>
            <a:ext cx="296545" cy="0"/>
          </a:xfrm>
          <a:custGeom>
            <a:avLst/>
            <a:gdLst/>
            <a:ahLst/>
            <a:cxnLst/>
            <a:rect l="l" t="t" r="r" b="b"/>
            <a:pathLst>
              <a:path w="296545">
                <a:moveTo>
                  <a:pt x="0" y="0"/>
                </a:moveTo>
                <a:lnTo>
                  <a:pt x="296265" y="0"/>
                </a:lnTo>
              </a:path>
            </a:pathLst>
          </a:custGeom>
          <a:ln w="10160">
            <a:solidFill>
              <a:srgbClr val="008D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9" name="object 409"/>
          <p:cNvSpPr/>
          <p:nvPr/>
        </p:nvSpPr>
        <p:spPr>
          <a:xfrm>
            <a:off x="1524000" y="864869"/>
            <a:ext cx="280670" cy="0"/>
          </a:xfrm>
          <a:custGeom>
            <a:avLst/>
            <a:gdLst/>
            <a:ahLst/>
            <a:cxnLst/>
            <a:rect l="l" t="t" r="r" b="b"/>
            <a:pathLst>
              <a:path w="280670">
                <a:moveTo>
                  <a:pt x="0" y="0"/>
                </a:moveTo>
                <a:lnTo>
                  <a:pt x="280588" y="0"/>
                </a:lnTo>
              </a:path>
            </a:pathLst>
          </a:custGeom>
          <a:ln w="10160">
            <a:solidFill>
              <a:srgbClr val="008C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0" name="object 410"/>
          <p:cNvSpPr/>
          <p:nvPr/>
        </p:nvSpPr>
        <p:spPr>
          <a:xfrm>
            <a:off x="1524000" y="874394"/>
            <a:ext cx="262890" cy="0"/>
          </a:xfrm>
          <a:custGeom>
            <a:avLst/>
            <a:gdLst/>
            <a:ahLst/>
            <a:cxnLst/>
            <a:rect l="l" t="t" r="r" b="b"/>
            <a:pathLst>
              <a:path w="262890">
                <a:moveTo>
                  <a:pt x="0" y="0"/>
                </a:moveTo>
                <a:lnTo>
                  <a:pt x="262671" y="0"/>
                </a:lnTo>
              </a:path>
            </a:pathLst>
          </a:custGeom>
          <a:ln w="8889">
            <a:solidFill>
              <a:srgbClr val="008B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1" name="object 411"/>
          <p:cNvSpPr/>
          <p:nvPr/>
        </p:nvSpPr>
        <p:spPr>
          <a:xfrm>
            <a:off x="1524000" y="878840"/>
            <a:ext cx="246994" cy="149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2" name="object 412"/>
          <p:cNvSpPr/>
          <p:nvPr/>
        </p:nvSpPr>
        <p:spPr>
          <a:xfrm>
            <a:off x="5927320" y="2540"/>
            <a:ext cx="4740910" cy="0"/>
          </a:xfrm>
          <a:custGeom>
            <a:avLst/>
            <a:gdLst/>
            <a:ahLst/>
            <a:cxnLst/>
            <a:rect l="l" t="t" r="r" b="b"/>
            <a:pathLst>
              <a:path w="4740909">
                <a:moveTo>
                  <a:pt x="0" y="0"/>
                </a:moveTo>
                <a:lnTo>
                  <a:pt x="4740679" y="0"/>
                </a:lnTo>
              </a:path>
            </a:pathLst>
          </a:custGeom>
          <a:ln w="5079">
            <a:solidFill>
              <a:srgbClr val="009A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3" name="object 413"/>
          <p:cNvSpPr/>
          <p:nvPr/>
        </p:nvSpPr>
        <p:spPr>
          <a:xfrm>
            <a:off x="5938232" y="10795"/>
            <a:ext cx="4730115" cy="0"/>
          </a:xfrm>
          <a:custGeom>
            <a:avLst/>
            <a:gdLst/>
            <a:ahLst/>
            <a:cxnLst/>
            <a:rect l="l" t="t" r="r" b="b"/>
            <a:pathLst>
              <a:path w="4730115">
                <a:moveTo>
                  <a:pt x="0" y="0"/>
                </a:moveTo>
                <a:lnTo>
                  <a:pt x="4729768" y="0"/>
                </a:lnTo>
              </a:path>
            </a:pathLst>
          </a:custGeom>
          <a:ln w="13970">
            <a:solidFill>
              <a:srgbClr val="009A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4" name="object 414"/>
          <p:cNvSpPr/>
          <p:nvPr/>
        </p:nvSpPr>
        <p:spPr>
          <a:xfrm>
            <a:off x="5974599" y="23495"/>
            <a:ext cx="4693920" cy="0"/>
          </a:xfrm>
          <a:custGeom>
            <a:avLst/>
            <a:gdLst/>
            <a:ahLst/>
            <a:cxnLst/>
            <a:rect l="l" t="t" r="r" b="b"/>
            <a:pathLst>
              <a:path w="4693920">
                <a:moveTo>
                  <a:pt x="0" y="0"/>
                </a:moveTo>
                <a:lnTo>
                  <a:pt x="4693400" y="0"/>
                </a:lnTo>
              </a:path>
            </a:pathLst>
          </a:custGeom>
          <a:ln w="13970">
            <a:solidFill>
              <a:srgbClr val="009A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5" name="object 415"/>
          <p:cNvSpPr/>
          <p:nvPr/>
        </p:nvSpPr>
        <p:spPr>
          <a:xfrm>
            <a:off x="6014605" y="37465"/>
            <a:ext cx="4653915" cy="0"/>
          </a:xfrm>
          <a:custGeom>
            <a:avLst/>
            <a:gdLst/>
            <a:ahLst/>
            <a:cxnLst/>
            <a:rect l="l" t="t" r="r" b="b"/>
            <a:pathLst>
              <a:path w="4653915">
                <a:moveTo>
                  <a:pt x="0" y="0"/>
                </a:moveTo>
                <a:lnTo>
                  <a:pt x="4653395" y="0"/>
                </a:lnTo>
              </a:path>
            </a:pathLst>
          </a:custGeom>
          <a:ln w="13970">
            <a:solidFill>
              <a:srgbClr val="009B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6" name="object 416"/>
          <p:cNvSpPr/>
          <p:nvPr/>
        </p:nvSpPr>
        <p:spPr>
          <a:xfrm>
            <a:off x="6050973" y="50165"/>
            <a:ext cx="4617085" cy="0"/>
          </a:xfrm>
          <a:custGeom>
            <a:avLst/>
            <a:gdLst/>
            <a:ahLst/>
            <a:cxnLst/>
            <a:rect l="l" t="t" r="r" b="b"/>
            <a:pathLst>
              <a:path w="4617084">
                <a:moveTo>
                  <a:pt x="0" y="0"/>
                </a:moveTo>
                <a:lnTo>
                  <a:pt x="4617027" y="0"/>
                </a:lnTo>
              </a:path>
            </a:pathLst>
          </a:custGeom>
          <a:ln w="13970">
            <a:solidFill>
              <a:srgbClr val="009B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7" name="object 417"/>
          <p:cNvSpPr/>
          <p:nvPr/>
        </p:nvSpPr>
        <p:spPr>
          <a:xfrm>
            <a:off x="6090593" y="62864"/>
            <a:ext cx="4577715" cy="0"/>
          </a:xfrm>
          <a:custGeom>
            <a:avLst/>
            <a:gdLst/>
            <a:ahLst/>
            <a:cxnLst/>
            <a:rect l="l" t="t" r="r" b="b"/>
            <a:pathLst>
              <a:path w="4577715">
                <a:moveTo>
                  <a:pt x="0" y="0"/>
                </a:moveTo>
                <a:lnTo>
                  <a:pt x="4577407" y="0"/>
                </a:lnTo>
              </a:path>
            </a:pathLst>
          </a:custGeom>
          <a:ln w="13970">
            <a:solidFill>
              <a:srgbClr val="009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8" name="object 418"/>
          <p:cNvSpPr/>
          <p:nvPr/>
        </p:nvSpPr>
        <p:spPr>
          <a:xfrm>
            <a:off x="6132380" y="75564"/>
            <a:ext cx="4535805" cy="0"/>
          </a:xfrm>
          <a:custGeom>
            <a:avLst/>
            <a:gdLst/>
            <a:ahLst/>
            <a:cxnLst/>
            <a:rect l="l" t="t" r="r" b="b"/>
            <a:pathLst>
              <a:path w="4535805">
                <a:moveTo>
                  <a:pt x="0" y="0"/>
                </a:moveTo>
                <a:lnTo>
                  <a:pt x="4535620" y="0"/>
                </a:lnTo>
              </a:path>
            </a:pathLst>
          </a:custGeom>
          <a:ln w="13970">
            <a:solidFill>
              <a:srgbClr val="009C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9" name="object 419"/>
          <p:cNvSpPr/>
          <p:nvPr/>
        </p:nvSpPr>
        <p:spPr>
          <a:xfrm>
            <a:off x="6174167" y="88264"/>
            <a:ext cx="4493895" cy="0"/>
          </a:xfrm>
          <a:custGeom>
            <a:avLst/>
            <a:gdLst/>
            <a:ahLst/>
            <a:cxnLst/>
            <a:rect l="l" t="t" r="r" b="b"/>
            <a:pathLst>
              <a:path w="4493895">
                <a:moveTo>
                  <a:pt x="0" y="0"/>
                </a:moveTo>
                <a:lnTo>
                  <a:pt x="4493833" y="0"/>
                </a:lnTo>
              </a:path>
            </a:pathLst>
          </a:custGeom>
          <a:ln w="13970">
            <a:solidFill>
              <a:srgbClr val="009C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0" name="object 420"/>
          <p:cNvSpPr/>
          <p:nvPr/>
        </p:nvSpPr>
        <p:spPr>
          <a:xfrm>
            <a:off x="6220133" y="102235"/>
            <a:ext cx="4448175" cy="0"/>
          </a:xfrm>
          <a:custGeom>
            <a:avLst/>
            <a:gdLst/>
            <a:ahLst/>
            <a:cxnLst/>
            <a:rect l="l" t="t" r="r" b="b"/>
            <a:pathLst>
              <a:path w="4448175">
                <a:moveTo>
                  <a:pt x="0" y="0"/>
                </a:moveTo>
                <a:lnTo>
                  <a:pt x="4447867" y="0"/>
                </a:lnTo>
              </a:path>
            </a:pathLst>
          </a:custGeom>
          <a:ln w="13970">
            <a:solidFill>
              <a:srgbClr val="009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1" name="object 421"/>
          <p:cNvSpPr/>
          <p:nvPr/>
        </p:nvSpPr>
        <p:spPr>
          <a:xfrm>
            <a:off x="6261920" y="114935"/>
            <a:ext cx="4406265" cy="0"/>
          </a:xfrm>
          <a:custGeom>
            <a:avLst/>
            <a:gdLst/>
            <a:ahLst/>
            <a:cxnLst/>
            <a:rect l="l" t="t" r="r" b="b"/>
            <a:pathLst>
              <a:path w="4406265">
                <a:moveTo>
                  <a:pt x="0" y="0"/>
                </a:moveTo>
                <a:lnTo>
                  <a:pt x="4406080" y="0"/>
                </a:lnTo>
              </a:path>
            </a:pathLst>
          </a:custGeom>
          <a:ln w="13970">
            <a:solidFill>
              <a:srgbClr val="009D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2" name="object 422"/>
          <p:cNvSpPr/>
          <p:nvPr/>
        </p:nvSpPr>
        <p:spPr>
          <a:xfrm>
            <a:off x="6303707" y="127635"/>
            <a:ext cx="4364355" cy="0"/>
          </a:xfrm>
          <a:custGeom>
            <a:avLst/>
            <a:gdLst/>
            <a:ahLst/>
            <a:cxnLst/>
            <a:rect l="l" t="t" r="r" b="b"/>
            <a:pathLst>
              <a:path w="4364355">
                <a:moveTo>
                  <a:pt x="0" y="0"/>
                </a:moveTo>
                <a:lnTo>
                  <a:pt x="4364293" y="0"/>
                </a:lnTo>
              </a:path>
            </a:pathLst>
          </a:custGeom>
          <a:ln w="13970">
            <a:solidFill>
              <a:srgbClr val="009D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3" name="object 423"/>
          <p:cNvSpPr/>
          <p:nvPr/>
        </p:nvSpPr>
        <p:spPr>
          <a:xfrm>
            <a:off x="6347542" y="140335"/>
            <a:ext cx="4320540" cy="0"/>
          </a:xfrm>
          <a:custGeom>
            <a:avLst/>
            <a:gdLst/>
            <a:ahLst/>
            <a:cxnLst/>
            <a:rect l="l" t="t" r="r" b="b"/>
            <a:pathLst>
              <a:path w="4320540">
                <a:moveTo>
                  <a:pt x="0" y="0"/>
                </a:moveTo>
                <a:lnTo>
                  <a:pt x="4320458" y="0"/>
                </a:lnTo>
              </a:path>
            </a:pathLst>
          </a:custGeom>
          <a:ln w="13970">
            <a:solidFill>
              <a:srgbClr val="009E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4" name="object 424"/>
          <p:cNvSpPr/>
          <p:nvPr/>
        </p:nvSpPr>
        <p:spPr>
          <a:xfrm>
            <a:off x="6393425" y="153035"/>
            <a:ext cx="4274820" cy="0"/>
          </a:xfrm>
          <a:custGeom>
            <a:avLst/>
            <a:gdLst/>
            <a:ahLst/>
            <a:cxnLst/>
            <a:rect l="l" t="t" r="r" b="b"/>
            <a:pathLst>
              <a:path w="4274820">
                <a:moveTo>
                  <a:pt x="0" y="0"/>
                </a:moveTo>
                <a:lnTo>
                  <a:pt x="4274574" y="0"/>
                </a:lnTo>
              </a:path>
            </a:pathLst>
          </a:custGeom>
          <a:ln w="13970">
            <a:solidFill>
              <a:srgbClr val="009E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5" name="object 425"/>
          <p:cNvSpPr/>
          <p:nvPr/>
        </p:nvSpPr>
        <p:spPr>
          <a:xfrm>
            <a:off x="6443899" y="167004"/>
            <a:ext cx="4224655" cy="0"/>
          </a:xfrm>
          <a:custGeom>
            <a:avLst/>
            <a:gdLst/>
            <a:ahLst/>
            <a:cxnLst/>
            <a:rect l="l" t="t" r="r" b="b"/>
            <a:pathLst>
              <a:path w="4224655">
                <a:moveTo>
                  <a:pt x="0" y="0"/>
                </a:moveTo>
                <a:lnTo>
                  <a:pt x="4224101" y="0"/>
                </a:lnTo>
              </a:path>
            </a:pathLst>
          </a:custGeom>
          <a:ln w="13970">
            <a:solidFill>
              <a:srgbClr val="009E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6" name="object 426"/>
          <p:cNvSpPr/>
          <p:nvPr/>
        </p:nvSpPr>
        <p:spPr>
          <a:xfrm>
            <a:off x="6489781" y="179704"/>
            <a:ext cx="4178300" cy="0"/>
          </a:xfrm>
          <a:custGeom>
            <a:avLst/>
            <a:gdLst/>
            <a:ahLst/>
            <a:cxnLst/>
            <a:rect l="l" t="t" r="r" b="b"/>
            <a:pathLst>
              <a:path w="4178300">
                <a:moveTo>
                  <a:pt x="0" y="0"/>
                </a:moveTo>
                <a:lnTo>
                  <a:pt x="4178218" y="0"/>
                </a:lnTo>
              </a:path>
            </a:pathLst>
          </a:custGeom>
          <a:ln w="13970">
            <a:solidFill>
              <a:srgbClr val="009F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7" name="object 427"/>
          <p:cNvSpPr/>
          <p:nvPr/>
        </p:nvSpPr>
        <p:spPr>
          <a:xfrm>
            <a:off x="6535666" y="192404"/>
            <a:ext cx="4132579" cy="0"/>
          </a:xfrm>
          <a:custGeom>
            <a:avLst/>
            <a:gdLst/>
            <a:ahLst/>
            <a:cxnLst/>
            <a:rect l="l" t="t" r="r" b="b"/>
            <a:pathLst>
              <a:path w="4132579">
                <a:moveTo>
                  <a:pt x="0" y="0"/>
                </a:moveTo>
                <a:lnTo>
                  <a:pt x="4132334" y="0"/>
                </a:lnTo>
              </a:path>
            </a:pathLst>
          </a:custGeom>
          <a:ln w="13970">
            <a:solidFill>
              <a:srgbClr val="009F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8" name="object 428"/>
          <p:cNvSpPr/>
          <p:nvPr/>
        </p:nvSpPr>
        <p:spPr>
          <a:xfrm>
            <a:off x="9598660" y="205104"/>
            <a:ext cx="1042669" cy="0"/>
          </a:xfrm>
          <a:custGeom>
            <a:avLst/>
            <a:gdLst/>
            <a:ahLst/>
            <a:cxnLst/>
            <a:rect l="l" t="t" r="r" b="b"/>
            <a:pathLst>
              <a:path w="1042670">
                <a:moveTo>
                  <a:pt x="0" y="0"/>
                </a:moveTo>
                <a:lnTo>
                  <a:pt x="1042555" y="0"/>
                </a:lnTo>
              </a:path>
            </a:pathLst>
          </a:custGeom>
          <a:ln w="13969">
            <a:solidFill>
              <a:srgbClr val="00A0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9" name="object 429"/>
          <p:cNvSpPr/>
          <p:nvPr/>
        </p:nvSpPr>
        <p:spPr>
          <a:xfrm>
            <a:off x="9447530" y="1981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5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0" name="object 430"/>
          <p:cNvSpPr/>
          <p:nvPr/>
        </p:nvSpPr>
        <p:spPr>
          <a:xfrm>
            <a:off x="9295130" y="1981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5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1" name="object 431"/>
          <p:cNvSpPr/>
          <p:nvPr/>
        </p:nvSpPr>
        <p:spPr>
          <a:xfrm>
            <a:off x="9144000" y="198120"/>
            <a:ext cx="74930" cy="13970"/>
          </a:xfrm>
          <a:custGeom>
            <a:avLst/>
            <a:gdLst/>
            <a:ahLst/>
            <a:cxnLst/>
            <a:rect l="l" t="t" r="r" b="b"/>
            <a:pathLst>
              <a:path w="74929" h="13970">
                <a:moveTo>
                  <a:pt x="0" y="13969"/>
                </a:moveTo>
                <a:lnTo>
                  <a:pt x="74929" y="13969"/>
                </a:lnTo>
                <a:lnTo>
                  <a:pt x="74929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5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2" name="object 432"/>
          <p:cNvSpPr/>
          <p:nvPr/>
        </p:nvSpPr>
        <p:spPr>
          <a:xfrm>
            <a:off x="8991600" y="1981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5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3" name="object 433"/>
          <p:cNvSpPr/>
          <p:nvPr/>
        </p:nvSpPr>
        <p:spPr>
          <a:xfrm>
            <a:off x="8839200" y="1981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5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4" name="object 434"/>
          <p:cNvSpPr/>
          <p:nvPr/>
        </p:nvSpPr>
        <p:spPr>
          <a:xfrm>
            <a:off x="8688069" y="198120"/>
            <a:ext cx="74930" cy="13970"/>
          </a:xfrm>
          <a:custGeom>
            <a:avLst/>
            <a:gdLst/>
            <a:ahLst/>
            <a:cxnLst/>
            <a:rect l="l" t="t" r="r" b="b"/>
            <a:pathLst>
              <a:path w="74929" h="13970">
                <a:moveTo>
                  <a:pt x="0" y="13969"/>
                </a:moveTo>
                <a:lnTo>
                  <a:pt x="74929" y="13969"/>
                </a:lnTo>
                <a:lnTo>
                  <a:pt x="74929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5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5" name="object 435"/>
          <p:cNvSpPr/>
          <p:nvPr/>
        </p:nvSpPr>
        <p:spPr>
          <a:xfrm>
            <a:off x="8535669" y="1981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5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6" name="object 436"/>
          <p:cNvSpPr/>
          <p:nvPr/>
        </p:nvSpPr>
        <p:spPr>
          <a:xfrm>
            <a:off x="8383269" y="1981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5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7" name="object 437"/>
          <p:cNvSpPr/>
          <p:nvPr/>
        </p:nvSpPr>
        <p:spPr>
          <a:xfrm>
            <a:off x="8232140" y="1981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5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8" name="object 438"/>
          <p:cNvSpPr/>
          <p:nvPr/>
        </p:nvSpPr>
        <p:spPr>
          <a:xfrm>
            <a:off x="8079740" y="1981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5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9" name="object 439"/>
          <p:cNvSpPr/>
          <p:nvPr/>
        </p:nvSpPr>
        <p:spPr>
          <a:xfrm>
            <a:off x="7928609" y="198120"/>
            <a:ext cx="74930" cy="13970"/>
          </a:xfrm>
          <a:custGeom>
            <a:avLst/>
            <a:gdLst/>
            <a:ahLst/>
            <a:cxnLst/>
            <a:rect l="l" t="t" r="r" b="b"/>
            <a:pathLst>
              <a:path w="74929" h="13970">
                <a:moveTo>
                  <a:pt x="0" y="13969"/>
                </a:moveTo>
                <a:lnTo>
                  <a:pt x="74929" y="13969"/>
                </a:lnTo>
                <a:lnTo>
                  <a:pt x="74929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5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0" name="object 440"/>
          <p:cNvSpPr/>
          <p:nvPr/>
        </p:nvSpPr>
        <p:spPr>
          <a:xfrm>
            <a:off x="7776209" y="1981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5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1" name="object 441"/>
          <p:cNvSpPr/>
          <p:nvPr/>
        </p:nvSpPr>
        <p:spPr>
          <a:xfrm>
            <a:off x="7623809" y="1981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5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2" name="object 442"/>
          <p:cNvSpPr/>
          <p:nvPr/>
        </p:nvSpPr>
        <p:spPr>
          <a:xfrm>
            <a:off x="7472679" y="198120"/>
            <a:ext cx="74930" cy="13970"/>
          </a:xfrm>
          <a:custGeom>
            <a:avLst/>
            <a:gdLst/>
            <a:ahLst/>
            <a:cxnLst/>
            <a:rect l="l" t="t" r="r" b="b"/>
            <a:pathLst>
              <a:path w="74929" h="13970">
                <a:moveTo>
                  <a:pt x="0" y="13969"/>
                </a:moveTo>
                <a:lnTo>
                  <a:pt x="74930" y="13969"/>
                </a:lnTo>
                <a:lnTo>
                  <a:pt x="7493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5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3" name="object 443"/>
          <p:cNvSpPr/>
          <p:nvPr/>
        </p:nvSpPr>
        <p:spPr>
          <a:xfrm>
            <a:off x="7320279" y="1981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5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4" name="object 444"/>
          <p:cNvSpPr/>
          <p:nvPr/>
        </p:nvSpPr>
        <p:spPr>
          <a:xfrm>
            <a:off x="7167879" y="1981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5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5" name="object 445"/>
          <p:cNvSpPr/>
          <p:nvPr/>
        </p:nvSpPr>
        <p:spPr>
          <a:xfrm>
            <a:off x="7016750" y="1981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5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6" name="object 446"/>
          <p:cNvSpPr/>
          <p:nvPr/>
        </p:nvSpPr>
        <p:spPr>
          <a:xfrm>
            <a:off x="6864350" y="1981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5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7" name="object 447"/>
          <p:cNvSpPr/>
          <p:nvPr/>
        </p:nvSpPr>
        <p:spPr>
          <a:xfrm>
            <a:off x="6713220" y="205104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0" y="0"/>
                </a:moveTo>
                <a:lnTo>
                  <a:pt x="74929" y="0"/>
                </a:lnTo>
              </a:path>
            </a:pathLst>
          </a:custGeom>
          <a:ln w="13969">
            <a:solidFill>
              <a:srgbClr val="00A0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8" name="object 448"/>
          <p:cNvSpPr/>
          <p:nvPr/>
        </p:nvSpPr>
        <p:spPr>
          <a:xfrm>
            <a:off x="6581549" y="205104"/>
            <a:ext cx="55880" cy="0"/>
          </a:xfrm>
          <a:custGeom>
            <a:avLst/>
            <a:gdLst/>
            <a:ahLst/>
            <a:cxnLst/>
            <a:rect l="l" t="t" r="r" b="b"/>
            <a:pathLst>
              <a:path w="55879">
                <a:moveTo>
                  <a:pt x="0" y="0"/>
                </a:moveTo>
                <a:lnTo>
                  <a:pt x="55470" y="0"/>
                </a:lnTo>
              </a:path>
            </a:pathLst>
          </a:custGeom>
          <a:ln w="13969">
            <a:solidFill>
              <a:srgbClr val="00A0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9" name="object 449"/>
          <p:cNvSpPr/>
          <p:nvPr/>
        </p:nvSpPr>
        <p:spPr>
          <a:xfrm>
            <a:off x="9598660" y="217804"/>
            <a:ext cx="998219" cy="0"/>
          </a:xfrm>
          <a:custGeom>
            <a:avLst/>
            <a:gdLst/>
            <a:ahLst/>
            <a:cxnLst/>
            <a:rect l="l" t="t" r="r" b="b"/>
            <a:pathLst>
              <a:path w="998220">
                <a:moveTo>
                  <a:pt x="0" y="0"/>
                </a:moveTo>
                <a:lnTo>
                  <a:pt x="997915" y="0"/>
                </a:lnTo>
              </a:path>
            </a:pathLst>
          </a:custGeom>
          <a:ln w="13969">
            <a:solidFill>
              <a:srgbClr val="00A0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0" name="object 450"/>
          <p:cNvSpPr/>
          <p:nvPr/>
        </p:nvSpPr>
        <p:spPr>
          <a:xfrm>
            <a:off x="9447530" y="2108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4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1" name="object 451"/>
          <p:cNvSpPr/>
          <p:nvPr/>
        </p:nvSpPr>
        <p:spPr>
          <a:xfrm>
            <a:off x="9295130" y="2108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4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2" name="object 452"/>
          <p:cNvSpPr/>
          <p:nvPr/>
        </p:nvSpPr>
        <p:spPr>
          <a:xfrm>
            <a:off x="9144000" y="210820"/>
            <a:ext cx="74930" cy="13970"/>
          </a:xfrm>
          <a:custGeom>
            <a:avLst/>
            <a:gdLst/>
            <a:ahLst/>
            <a:cxnLst/>
            <a:rect l="l" t="t" r="r" b="b"/>
            <a:pathLst>
              <a:path w="74929" h="13970">
                <a:moveTo>
                  <a:pt x="0" y="13969"/>
                </a:moveTo>
                <a:lnTo>
                  <a:pt x="74929" y="13969"/>
                </a:lnTo>
                <a:lnTo>
                  <a:pt x="74929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4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3" name="object 453"/>
          <p:cNvSpPr/>
          <p:nvPr/>
        </p:nvSpPr>
        <p:spPr>
          <a:xfrm>
            <a:off x="8991600" y="2108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4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4" name="object 454"/>
          <p:cNvSpPr/>
          <p:nvPr/>
        </p:nvSpPr>
        <p:spPr>
          <a:xfrm>
            <a:off x="8839200" y="2108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4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5" name="object 455"/>
          <p:cNvSpPr/>
          <p:nvPr/>
        </p:nvSpPr>
        <p:spPr>
          <a:xfrm>
            <a:off x="8688069" y="210820"/>
            <a:ext cx="74930" cy="13970"/>
          </a:xfrm>
          <a:custGeom>
            <a:avLst/>
            <a:gdLst/>
            <a:ahLst/>
            <a:cxnLst/>
            <a:rect l="l" t="t" r="r" b="b"/>
            <a:pathLst>
              <a:path w="74929" h="13970">
                <a:moveTo>
                  <a:pt x="0" y="13969"/>
                </a:moveTo>
                <a:lnTo>
                  <a:pt x="74929" y="13969"/>
                </a:lnTo>
                <a:lnTo>
                  <a:pt x="74929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4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6" name="object 456"/>
          <p:cNvSpPr/>
          <p:nvPr/>
        </p:nvSpPr>
        <p:spPr>
          <a:xfrm>
            <a:off x="8535669" y="2108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4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7" name="object 457"/>
          <p:cNvSpPr/>
          <p:nvPr/>
        </p:nvSpPr>
        <p:spPr>
          <a:xfrm>
            <a:off x="8383269" y="2108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4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8" name="object 458"/>
          <p:cNvSpPr/>
          <p:nvPr/>
        </p:nvSpPr>
        <p:spPr>
          <a:xfrm>
            <a:off x="8232140" y="2108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4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9" name="object 459"/>
          <p:cNvSpPr/>
          <p:nvPr/>
        </p:nvSpPr>
        <p:spPr>
          <a:xfrm>
            <a:off x="8079740" y="2108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4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0" name="object 460"/>
          <p:cNvSpPr/>
          <p:nvPr/>
        </p:nvSpPr>
        <p:spPr>
          <a:xfrm>
            <a:off x="7928609" y="210820"/>
            <a:ext cx="74930" cy="13970"/>
          </a:xfrm>
          <a:custGeom>
            <a:avLst/>
            <a:gdLst/>
            <a:ahLst/>
            <a:cxnLst/>
            <a:rect l="l" t="t" r="r" b="b"/>
            <a:pathLst>
              <a:path w="74929" h="13970">
                <a:moveTo>
                  <a:pt x="0" y="13969"/>
                </a:moveTo>
                <a:lnTo>
                  <a:pt x="74929" y="13969"/>
                </a:lnTo>
                <a:lnTo>
                  <a:pt x="74929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4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1" name="object 461"/>
          <p:cNvSpPr/>
          <p:nvPr/>
        </p:nvSpPr>
        <p:spPr>
          <a:xfrm>
            <a:off x="7776209" y="2108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4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2" name="object 462"/>
          <p:cNvSpPr/>
          <p:nvPr/>
        </p:nvSpPr>
        <p:spPr>
          <a:xfrm>
            <a:off x="7623809" y="2108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4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3" name="object 463"/>
          <p:cNvSpPr/>
          <p:nvPr/>
        </p:nvSpPr>
        <p:spPr>
          <a:xfrm>
            <a:off x="7472679" y="210820"/>
            <a:ext cx="74930" cy="13970"/>
          </a:xfrm>
          <a:custGeom>
            <a:avLst/>
            <a:gdLst/>
            <a:ahLst/>
            <a:cxnLst/>
            <a:rect l="l" t="t" r="r" b="b"/>
            <a:pathLst>
              <a:path w="74929" h="13970">
                <a:moveTo>
                  <a:pt x="0" y="13969"/>
                </a:moveTo>
                <a:lnTo>
                  <a:pt x="74930" y="13969"/>
                </a:lnTo>
                <a:lnTo>
                  <a:pt x="7493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4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4" name="object 464"/>
          <p:cNvSpPr/>
          <p:nvPr/>
        </p:nvSpPr>
        <p:spPr>
          <a:xfrm>
            <a:off x="7320279" y="2108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4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5" name="object 465"/>
          <p:cNvSpPr/>
          <p:nvPr/>
        </p:nvSpPr>
        <p:spPr>
          <a:xfrm>
            <a:off x="7167879" y="2108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4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6" name="object 466"/>
          <p:cNvSpPr/>
          <p:nvPr/>
        </p:nvSpPr>
        <p:spPr>
          <a:xfrm>
            <a:off x="7016750" y="2108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4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7" name="object 467"/>
          <p:cNvSpPr/>
          <p:nvPr/>
        </p:nvSpPr>
        <p:spPr>
          <a:xfrm>
            <a:off x="6864350" y="21082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4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8" name="object 468"/>
          <p:cNvSpPr/>
          <p:nvPr/>
        </p:nvSpPr>
        <p:spPr>
          <a:xfrm>
            <a:off x="6713220" y="217804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0" y="0"/>
                </a:moveTo>
                <a:lnTo>
                  <a:pt x="74929" y="0"/>
                </a:lnTo>
              </a:path>
            </a:pathLst>
          </a:custGeom>
          <a:ln w="9586">
            <a:solidFill>
              <a:srgbClr val="00A0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9" name="object 469"/>
          <p:cNvSpPr/>
          <p:nvPr/>
        </p:nvSpPr>
        <p:spPr>
          <a:xfrm>
            <a:off x="6632226" y="210820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969"/>
                </a:lnTo>
              </a:path>
            </a:pathLst>
          </a:custGeom>
          <a:ln w="9586">
            <a:solidFill>
              <a:srgbClr val="00A0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0" name="object 470"/>
          <p:cNvSpPr/>
          <p:nvPr/>
        </p:nvSpPr>
        <p:spPr>
          <a:xfrm>
            <a:off x="9598660" y="231775"/>
            <a:ext cx="949325" cy="0"/>
          </a:xfrm>
          <a:custGeom>
            <a:avLst/>
            <a:gdLst/>
            <a:ahLst/>
            <a:cxnLst/>
            <a:rect l="l" t="t" r="r" b="b"/>
            <a:pathLst>
              <a:path w="949325">
                <a:moveTo>
                  <a:pt x="0" y="0"/>
                </a:moveTo>
                <a:lnTo>
                  <a:pt x="948810" y="0"/>
                </a:lnTo>
              </a:path>
            </a:pathLst>
          </a:custGeom>
          <a:ln w="13969">
            <a:solidFill>
              <a:srgbClr val="00A0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1" name="object 471"/>
          <p:cNvSpPr/>
          <p:nvPr/>
        </p:nvSpPr>
        <p:spPr>
          <a:xfrm>
            <a:off x="9447530" y="2247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3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2" name="object 472"/>
          <p:cNvSpPr/>
          <p:nvPr/>
        </p:nvSpPr>
        <p:spPr>
          <a:xfrm>
            <a:off x="9295130" y="2247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3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3" name="object 473"/>
          <p:cNvSpPr/>
          <p:nvPr/>
        </p:nvSpPr>
        <p:spPr>
          <a:xfrm>
            <a:off x="9144000" y="224790"/>
            <a:ext cx="74930" cy="13970"/>
          </a:xfrm>
          <a:custGeom>
            <a:avLst/>
            <a:gdLst/>
            <a:ahLst/>
            <a:cxnLst/>
            <a:rect l="l" t="t" r="r" b="b"/>
            <a:pathLst>
              <a:path w="74929" h="13970">
                <a:moveTo>
                  <a:pt x="0" y="13969"/>
                </a:moveTo>
                <a:lnTo>
                  <a:pt x="74929" y="13969"/>
                </a:lnTo>
                <a:lnTo>
                  <a:pt x="74929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3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4" name="object 474"/>
          <p:cNvSpPr/>
          <p:nvPr/>
        </p:nvSpPr>
        <p:spPr>
          <a:xfrm>
            <a:off x="8991600" y="2247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3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5" name="object 475"/>
          <p:cNvSpPr/>
          <p:nvPr/>
        </p:nvSpPr>
        <p:spPr>
          <a:xfrm>
            <a:off x="8839200" y="2247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3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6" name="object 476"/>
          <p:cNvSpPr/>
          <p:nvPr/>
        </p:nvSpPr>
        <p:spPr>
          <a:xfrm>
            <a:off x="8688069" y="224790"/>
            <a:ext cx="74930" cy="13970"/>
          </a:xfrm>
          <a:custGeom>
            <a:avLst/>
            <a:gdLst/>
            <a:ahLst/>
            <a:cxnLst/>
            <a:rect l="l" t="t" r="r" b="b"/>
            <a:pathLst>
              <a:path w="74929" h="13970">
                <a:moveTo>
                  <a:pt x="0" y="13969"/>
                </a:moveTo>
                <a:lnTo>
                  <a:pt x="74929" y="13969"/>
                </a:lnTo>
                <a:lnTo>
                  <a:pt x="74929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3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7" name="object 477"/>
          <p:cNvSpPr/>
          <p:nvPr/>
        </p:nvSpPr>
        <p:spPr>
          <a:xfrm>
            <a:off x="8535669" y="2247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3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8" name="object 478"/>
          <p:cNvSpPr/>
          <p:nvPr/>
        </p:nvSpPr>
        <p:spPr>
          <a:xfrm>
            <a:off x="8383269" y="2247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3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9" name="object 479"/>
          <p:cNvSpPr/>
          <p:nvPr/>
        </p:nvSpPr>
        <p:spPr>
          <a:xfrm>
            <a:off x="8232140" y="2247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3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0" name="object 480"/>
          <p:cNvSpPr/>
          <p:nvPr/>
        </p:nvSpPr>
        <p:spPr>
          <a:xfrm>
            <a:off x="8079740" y="2247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3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1" name="object 481"/>
          <p:cNvSpPr/>
          <p:nvPr/>
        </p:nvSpPr>
        <p:spPr>
          <a:xfrm>
            <a:off x="7928609" y="224790"/>
            <a:ext cx="74930" cy="13970"/>
          </a:xfrm>
          <a:custGeom>
            <a:avLst/>
            <a:gdLst/>
            <a:ahLst/>
            <a:cxnLst/>
            <a:rect l="l" t="t" r="r" b="b"/>
            <a:pathLst>
              <a:path w="74929" h="13970">
                <a:moveTo>
                  <a:pt x="0" y="13969"/>
                </a:moveTo>
                <a:lnTo>
                  <a:pt x="74929" y="13969"/>
                </a:lnTo>
                <a:lnTo>
                  <a:pt x="74929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3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2" name="object 482"/>
          <p:cNvSpPr/>
          <p:nvPr/>
        </p:nvSpPr>
        <p:spPr>
          <a:xfrm>
            <a:off x="7776209" y="2247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3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3" name="object 483"/>
          <p:cNvSpPr/>
          <p:nvPr/>
        </p:nvSpPr>
        <p:spPr>
          <a:xfrm>
            <a:off x="7623809" y="2247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3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4" name="object 484"/>
          <p:cNvSpPr/>
          <p:nvPr/>
        </p:nvSpPr>
        <p:spPr>
          <a:xfrm>
            <a:off x="7472679" y="224790"/>
            <a:ext cx="74930" cy="13970"/>
          </a:xfrm>
          <a:custGeom>
            <a:avLst/>
            <a:gdLst/>
            <a:ahLst/>
            <a:cxnLst/>
            <a:rect l="l" t="t" r="r" b="b"/>
            <a:pathLst>
              <a:path w="74929" h="13970">
                <a:moveTo>
                  <a:pt x="0" y="13969"/>
                </a:moveTo>
                <a:lnTo>
                  <a:pt x="74930" y="13969"/>
                </a:lnTo>
                <a:lnTo>
                  <a:pt x="7493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3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5" name="object 485"/>
          <p:cNvSpPr/>
          <p:nvPr/>
        </p:nvSpPr>
        <p:spPr>
          <a:xfrm>
            <a:off x="7320279" y="2247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3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6" name="object 486"/>
          <p:cNvSpPr/>
          <p:nvPr/>
        </p:nvSpPr>
        <p:spPr>
          <a:xfrm>
            <a:off x="7167879" y="2247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3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7" name="object 487"/>
          <p:cNvSpPr/>
          <p:nvPr/>
        </p:nvSpPr>
        <p:spPr>
          <a:xfrm>
            <a:off x="7016750" y="2247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3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8" name="object 488"/>
          <p:cNvSpPr/>
          <p:nvPr/>
        </p:nvSpPr>
        <p:spPr>
          <a:xfrm>
            <a:off x="6864350" y="2247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3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9" name="object 489"/>
          <p:cNvSpPr/>
          <p:nvPr/>
        </p:nvSpPr>
        <p:spPr>
          <a:xfrm>
            <a:off x="6713220" y="224790"/>
            <a:ext cx="74930" cy="13970"/>
          </a:xfrm>
          <a:custGeom>
            <a:avLst/>
            <a:gdLst/>
            <a:ahLst/>
            <a:cxnLst/>
            <a:rect l="l" t="t" r="r" b="b"/>
            <a:pathLst>
              <a:path w="74929" h="13970">
                <a:moveTo>
                  <a:pt x="0" y="13969"/>
                </a:moveTo>
                <a:lnTo>
                  <a:pt x="74929" y="13969"/>
                </a:lnTo>
                <a:lnTo>
                  <a:pt x="74929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0D3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0" name="object 490"/>
          <p:cNvSpPr/>
          <p:nvPr/>
        </p:nvSpPr>
        <p:spPr>
          <a:xfrm>
            <a:off x="9598659" y="244475"/>
            <a:ext cx="904240" cy="0"/>
          </a:xfrm>
          <a:custGeom>
            <a:avLst/>
            <a:gdLst/>
            <a:ahLst/>
            <a:cxnLst/>
            <a:rect l="l" t="t" r="r" b="b"/>
            <a:pathLst>
              <a:path w="904240">
                <a:moveTo>
                  <a:pt x="0" y="0"/>
                </a:moveTo>
                <a:lnTo>
                  <a:pt x="904170" y="0"/>
                </a:lnTo>
              </a:path>
            </a:pathLst>
          </a:custGeom>
          <a:ln w="13969">
            <a:solidFill>
              <a:srgbClr val="00A1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1" name="object 491"/>
          <p:cNvSpPr/>
          <p:nvPr/>
        </p:nvSpPr>
        <p:spPr>
          <a:xfrm>
            <a:off x="9447530" y="2374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2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2" name="object 492"/>
          <p:cNvSpPr/>
          <p:nvPr/>
        </p:nvSpPr>
        <p:spPr>
          <a:xfrm>
            <a:off x="9295130" y="2374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2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3" name="object 493"/>
          <p:cNvSpPr/>
          <p:nvPr/>
        </p:nvSpPr>
        <p:spPr>
          <a:xfrm>
            <a:off x="9144000" y="237490"/>
            <a:ext cx="74930" cy="13970"/>
          </a:xfrm>
          <a:custGeom>
            <a:avLst/>
            <a:gdLst/>
            <a:ahLst/>
            <a:cxnLst/>
            <a:rect l="l" t="t" r="r" b="b"/>
            <a:pathLst>
              <a:path w="74929" h="13970">
                <a:moveTo>
                  <a:pt x="0" y="13969"/>
                </a:moveTo>
                <a:lnTo>
                  <a:pt x="74929" y="13969"/>
                </a:lnTo>
                <a:lnTo>
                  <a:pt x="74929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2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4" name="object 494"/>
          <p:cNvSpPr/>
          <p:nvPr/>
        </p:nvSpPr>
        <p:spPr>
          <a:xfrm>
            <a:off x="8991600" y="2374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2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5" name="object 495"/>
          <p:cNvSpPr/>
          <p:nvPr/>
        </p:nvSpPr>
        <p:spPr>
          <a:xfrm>
            <a:off x="8839200" y="2374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2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6" name="object 496"/>
          <p:cNvSpPr/>
          <p:nvPr/>
        </p:nvSpPr>
        <p:spPr>
          <a:xfrm>
            <a:off x="8688069" y="237490"/>
            <a:ext cx="74930" cy="13970"/>
          </a:xfrm>
          <a:custGeom>
            <a:avLst/>
            <a:gdLst/>
            <a:ahLst/>
            <a:cxnLst/>
            <a:rect l="l" t="t" r="r" b="b"/>
            <a:pathLst>
              <a:path w="74929" h="13970">
                <a:moveTo>
                  <a:pt x="0" y="13969"/>
                </a:moveTo>
                <a:lnTo>
                  <a:pt x="74929" y="13969"/>
                </a:lnTo>
                <a:lnTo>
                  <a:pt x="74929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2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7" name="object 497"/>
          <p:cNvSpPr/>
          <p:nvPr/>
        </p:nvSpPr>
        <p:spPr>
          <a:xfrm>
            <a:off x="8535669" y="2374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2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8" name="object 498"/>
          <p:cNvSpPr/>
          <p:nvPr/>
        </p:nvSpPr>
        <p:spPr>
          <a:xfrm>
            <a:off x="8383269" y="2374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2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9" name="object 499"/>
          <p:cNvSpPr/>
          <p:nvPr/>
        </p:nvSpPr>
        <p:spPr>
          <a:xfrm>
            <a:off x="8232140" y="2374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2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0" name="object 500"/>
          <p:cNvSpPr/>
          <p:nvPr/>
        </p:nvSpPr>
        <p:spPr>
          <a:xfrm>
            <a:off x="8079740" y="2374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2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1" name="object 501"/>
          <p:cNvSpPr/>
          <p:nvPr/>
        </p:nvSpPr>
        <p:spPr>
          <a:xfrm>
            <a:off x="7928609" y="237490"/>
            <a:ext cx="74930" cy="13970"/>
          </a:xfrm>
          <a:custGeom>
            <a:avLst/>
            <a:gdLst/>
            <a:ahLst/>
            <a:cxnLst/>
            <a:rect l="l" t="t" r="r" b="b"/>
            <a:pathLst>
              <a:path w="74929" h="13970">
                <a:moveTo>
                  <a:pt x="0" y="13969"/>
                </a:moveTo>
                <a:lnTo>
                  <a:pt x="74929" y="13969"/>
                </a:lnTo>
                <a:lnTo>
                  <a:pt x="74929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2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2" name="object 502"/>
          <p:cNvSpPr/>
          <p:nvPr/>
        </p:nvSpPr>
        <p:spPr>
          <a:xfrm>
            <a:off x="7776209" y="2374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2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3" name="object 503"/>
          <p:cNvSpPr/>
          <p:nvPr/>
        </p:nvSpPr>
        <p:spPr>
          <a:xfrm>
            <a:off x="7623809" y="2374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2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4" name="object 504"/>
          <p:cNvSpPr/>
          <p:nvPr/>
        </p:nvSpPr>
        <p:spPr>
          <a:xfrm>
            <a:off x="7472679" y="237490"/>
            <a:ext cx="74930" cy="13970"/>
          </a:xfrm>
          <a:custGeom>
            <a:avLst/>
            <a:gdLst/>
            <a:ahLst/>
            <a:cxnLst/>
            <a:rect l="l" t="t" r="r" b="b"/>
            <a:pathLst>
              <a:path w="74929" h="13970">
                <a:moveTo>
                  <a:pt x="0" y="13969"/>
                </a:moveTo>
                <a:lnTo>
                  <a:pt x="74930" y="13969"/>
                </a:lnTo>
                <a:lnTo>
                  <a:pt x="7493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2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5" name="object 505"/>
          <p:cNvSpPr/>
          <p:nvPr/>
        </p:nvSpPr>
        <p:spPr>
          <a:xfrm>
            <a:off x="7320279" y="2374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2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6" name="object 506"/>
          <p:cNvSpPr/>
          <p:nvPr/>
        </p:nvSpPr>
        <p:spPr>
          <a:xfrm>
            <a:off x="7167879" y="2374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2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7" name="object 507"/>
          <p:cNvSpPr/>
          <p:nvPr/>
        </p:nvSpPr>
        <p:spPr>
          <a:xfrm>
            <a:off x="7016750" y="2374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2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8" name="object 508"/>
          <p:cNvSpPr/>
          <p:nvPr/>
        </p:nvSpPr>
        <p:spPr>
          <a:xfrm>
            <a:off x="6864350" y="2374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2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9" name="object 509"/>
          <p:cNvSpPr/>
          <p:nvPr/>
        </p:nvSpPr>
        <p:spPr>
          <a:xfrm>
            <a:off x="6723790" y="237490"/>
            <a:ext cx="64769" cy="13970"/>
          </a:xfrm>
          <a:custGeom>
            <a:avLst/>
            <a:gdLst/>
            <a:ahLst/>
            <a:cxnLst/>
            <a:rect l="l" t="t" r="r" b="b"/>
            <a:pathLst>
              <a:path w="64770" h="13970">
                <a:moveTo>
                  <a:pt x="0" y="13969"/>
                </a:moveTo>
                <a:lnTo>
                  <a:pt x="64360" y="13969"/>
                </a:lnTo>
                <a:lnTo>
                  <a:pt x="6436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2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0" name="object 510"/>
          <p:cNvSpPr/>
          <p:nvPr/>
        </p:nvSpPr>
        <p:spPr>
          <a:xfrm>
            <a:off x="9598659" y="257175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29" y="0"/>
                </a:lnTo>
              </a:path>
            </a:pathLst>
          </a:custGeom>
          <a:ln w="13969">
            <a:solidFill>
              <a:srgbClr val="00A1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1" name="object 511"/>
          <p:cNvSpPr/>
          <p:nvPr/>
        </p:nvSpPr>
        <p:spPr>
          <a:xfrm>
            <a:off x="9447530" y="2501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2" name="object 512"/>
          <p:cNvSpPr/>
          <p:nvPr/>
        </p:nvSpPr>
        <p:spPr>
          <a:xfrm>
            <a:off x="9295130" y="2501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3" name="object 513"/>
          <p:cNvSpPr/>
          <p:nvPr/>
        </p:nvSpPr>
        <p:spPr>
          <a:xfrm>
            <a:off x="9144000" y="250190"/>
            <a:ext cx="74930" cy="13970"/>
          </a:xfrm>
          <a:custGeom>
            <a:avLst/>
            <a:gdLst/>
            <a:ahLst/>
            <a:cxnLst/>
            <a:rect l="l" t="t" r="r" b="b"/>
            <a:pathLst>
              <a:path w="74929" h="13970">
                <a:moveTo>
                  <a:pt x="0" y="13969"/>
                </a:moveTo>
                <a:lnTo>
                  <a:pt x="74929" y="13969"/>
                </a:lnTo>
                <a:lnTo>
                  <a:pt x="74929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4" name="object 514"/>
          <p:cNvSpPr/>
          <p:nvPr/>
        </p:nvSpPr>
        <p:spPr>
          <a:xfrm>
            <a:off x="8991600" y="2501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5" name="object 515"/>
          <p:cNvSpPr/>
          <p:nvPr/>
        </p:nvSpPr>
        <p:spPr>
          <a:xfrm>
            <a:off x="8839200" y="2501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6" name="object 516"/>
          <p:cNvSpPr/>
          <p:nvPr/>
        </p:nvSpPr>
        <p:spPr>
          <a:xfrm>
            <a:off x="8688069" y="250190"/>
            <a:ext cx="74930" cy="13970"/>
          </a:xfrm>
          <a:custGeom>
            <a:avLst/>
            <a:gdLst/>
            <a:ahLst/>
            <a:cxnLst/>
            <a:rect l="l" t="t" r="r" b="b"/>
            <a:pathLst>
              <a:path w="74929" h="13970">
                <a:moveTo>
                  <a:pt x="0" y="13969"/>
                </a:moveTo>
                <a:lnTo>
                  <a:pt x="74929" y="13969"/>
                </a:lnTo>
                <a:lnTo>
                  <a:pt x="74929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7" name="object 517"/>
          <p:cNvSpPr/>
          <p:nvPr/>
        </p:nvSpPr>
        <p:spPr>
          <a:xfrm>
            <a:off x="8535669" y="2501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8" name="object 518"/>
          <p:cNvSpPr/>
          <p:nvPr/>
        </p:nvSpPr>
        <p:spPr>
          <a:xfrm>
            <a:off x="8383269" y="2501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9" name="object 519"/>
          <p:cNvSpPr/>
          <p:nvPr/>
        </p:nvSpPr>
        <p:spPr>
          <a:xfrm>
            <a:off x="8232140" y="2501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0" name="object 520"/>
          <p:cNvSpPr/>
          <p:nvPr/>
        </p:nvSpPr>
        <p:spPr>
          <a:xfrm>
            <a:off x="8079740" y="2501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1" name="object 521"/>
          <p:cNvSpPr/>
          <p:nvPr/>
        </p:nvSpPr>
        <p:spPr>
          <a:xfrm>
            <a:off x="7928609" y="250190"/>
            <a:ext cx="74930" cy="13970"/>
          </a:xfrm>
          <a:custGeom>
            <a:avLst/>
            <a:gdLst/>
            <a:ahLst/>
            <a:cxnLst/>
            <a:rect l="l" t="t" r="r" b="b"/>
            <a:pathLst>
              <a:path w="74929" h="13970">
                <a:moveTo>
                  <a:pt x="0" y="13969"/>
                </a:moveTo>
                <a:lnTo>
                  <a:pt x="74929" y="13969"/>
                </a:lnTo>
                <a:lnTo>
                  <a:pt x="74929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2" name="object 522"/>
          <p:cNvSpPr/>
          <p:nvPr/>
        </p:nvSpPr>
        <p:spPr>
          <a:xfrm>
            <a:off x="7776209" y="2501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3" name="object 523"/>
          <p:cNvSpPr/>
          <p:nvPr/>
        </p:nvSpPr>
        <p:spPr>
          <a:xfrm>
            <a:off x="7623809" y="2501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4" name="object 524"/>
          <p:cNvSpPr/>
          <p:nvPr/>
        </p:nvSpPr>
        <p:spPr>
          <a:xfrm>
            <a:off x="7472679" y="250190"/>
            <a:ext cx="74930" cy="13970"/>
          </a:xfrm>
          <a:custGeom>
            <a:avLst/>
            <a:gdLst/>
            <a:ahLst/>
            <a:cxnLst/>
            <a:rect l="l" t="t" r="r" b="b"/>
            <a:pathLst>
              <a:path w="74929" h="13970">
                <a:moveTo>
                  <a:pt x="0" y="13969"/>
                </a:moveTo>
                <a:lnTo>
                  <a:pt x="74930" y="13969"/>
                </a:lnTo>
                <a:lnTo>
                  <a:pt x="7493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5" name="object 525"/>
          <p:cNvSpPr/>
          <p:nvPr/>
        </p:nvSpPr>
        <p:spPr>
          <a:xfrm>
            <a:off x="7320279" y="2501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6" name="object 526"/>
          <p:cNvSpPr/>
          <p:nvPr/>
        </p:nvSpPr>
        <p:spPr>
          <a:xfrm>
            <a:off x="7167879" y="2501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7" name="object 527"/>
          <p:cNvSpPr/>
          <p:nvPr/>
        </p:nvSpPr>
        <p:spPr>
          <a:xfrm>
            <a:off x="7016750" y="2501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8" name="object 528"/>
          <p:cNvSpPr/>
          <p:nvPr/>
        </p:nvSpPr>
        <p:spPr>
          <a:xfrm>
            <a:off x="6864350" y="250190"/>
            <a:ext cx="76200" cy="13970"/>
          </a:xfrm>
          <a:custGeom>
            <a:avLst/>
            <a:gdLst/>
            <a:ahLst/>
            <a:cxnLst/>
            <a:rect l="l" t="t" r="r" b="b"/>
            <a:pathLst>
              <a:path w="76200" h="13970">
                <a:moveTo>
                  <a:pt x="0" y="13969"/>
                </a:moveTo>
                <a:lnTo>
                  <a:pt x="76200" y="13969"/>
                </a:lnTo>
                <a:lnTo>
                  <a:pt x="76200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A1D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9" name="object 529"/>
          <p:cNvSpPr/>
          <p:nvPr/>
        </p:nvSpPr>
        <p:spPr>
          <a:xfrm>
            <a:off x="6769673" y="257175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0" y="0"/>
                </a:moveTo>
                <a:lnTo>
                  <a:pt x="18476" y="0"/>
                </a:lnTo>
              </a:path>
            </a:pathLst>
          </a:custGeom>
          <a:ln w="13969">
            <a:solidFill>
              <a:srgbClr val="00A1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0" name="object 530"/>
          <p:cNvSpPr/>
          <p:nvPr/>
        </p:nvSpPr>
        <p:spPr>
          <a:xfrm>
            <a:off x="6815558" y="269875"/>
            <a:ext cx="3598545" cy="0"/>
          </a:xfrm>
          <a:custGeom>
            <a:avLst/>
            <a:gdLst/>
            <a:ahLst/>
            <a:cxnLst/>
            <a:rect l="l" t="t" r="r" b="b"/>
            <a:pathLst>
              <a:path w="3598545">
                <a:moveTo>
                  <a:pt x="0" y="0"/>
                </a:moveTo>
                <a:lnTo>
                  <a:pt x="3597991" y="0"/>
                </a:lnTo>
              </a:path>
            </a:pathLst>
          </a:custGeom>
          <a:ln w="13969">
            <a:solidFill>
              <a:srgbClr val="00A1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1" name="object 531"/>
          <p:cNvSpPr/>
          <p:nvPr/>
        </p:nvSpPr>
        <p:spPr>
          <a:xfrm>
            <a:off x="6861441" y="282575"/>
            <a:ext cx="3507740" cy="0"/>
          </a:xfrm>
          <a:custGeom>
            <a:avLst/>
            <a:gdLst/>
            <a:ahLst/>
            <a:cxnLst/>
            <a:rect l="l" t="t" r="r" b="b"/>
            <a:pathLst>
              <a:path w="3507740">
                <a:moveTo>
                  <a:pt x="0" y="0"/>
                </a:moveTo>
                <a:lnTo>
                  <a:pt x="3507467" y="0"/>
                </a:lnTo>
              </a:path>
            </a:pathLst>
          </a:custGeom>
          <a:ln w="13969">
            <a:solidFill>
              <a:srgbClr val="00A2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2" name="object 532"/>
          <p:cNvSpPr/>
          <p:nvPr/>
        </p:nvSpPr>
        <p:spPr>
          <a:xfrm>
            <a:off x="6911914" y="296545"/>
            <a:ext cx="3408045" cy="0"/>
          </a:xfrm>
          <a:custGeom>
            <a:avLst/>
            <a:gdLst/>
            <a:ahLst/>
            <a:cxnLst/>
            <a:rect l="l" t="t" r="r" b="b"/>
            <a:pathLst>
              <a:path w="3408045">
                <a:moveTo>
                  <a:pt x="0" y="0"/>
                </a:moveTo>
                <a:lnTo>
                  <a:pt x="3407890" y="0"/>
                </a:lnTo>
              </a:path>
            </a:pathLst>
          </a:custGeom>
          <a:ln w="13970">
            <a:solidFill>
              <a:srgbClr val="00A2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3" name="object 533"/>
          <p:cNvSpPr/>
          <p:nvPr/>
        </p:nvSpPr>
        <p:spPr>
          <a:xfrm>
            <a:off x="6957798" y="309245"/>
            <a:ext cx="3317875" cy="0"/>
          </a:xfrm>
          <a:custGeom>
            <a:avLst/>
            <a:gdLst/>
            <a:ahLst/>
            <a:cxnLst/>
            <a:rect l="l" t="t" r="r" b="b"/>
            <a:pathLst>
              <a:path w="3317875">
                <a:moveTo>
                  <a:pt x="0" y="0"/>
                </a:moveTo>
                <a:lnTo>
                  <a:pt x="3317366" y="0"/>
                </a:lnTo>
              </a:path>
            </a:pathLst>
          </a:custGeom>
          <a:ln w="13970">
            <a:solidFill>
              <a:srgbClr val="00A3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4" name="object 534"/>
          <p:cNvSpPr/>
          <p:nvPr/>
        </p:nvSpPr>
        <p:spPr>
          <a:xfrm>
            <a:off x="7003681" y="321945"/>
            <a:ext cx="3227070" cy="0"/>
          </a:xfrm>
          <a:custGeom>
            <a:avLst/>
            <a:gdLst/>
            <a:ahLst/>
            <a:cxnLst/>
            <a:rect l="l" t="t" r="r" b="b"/>
            <a:pathLst>
              <a:path w="3227070">
                <a:moveTo>
                  <a:pt x="0" y="0"/>
                </a:moveTo>
                <a:lnTo>
                  <a:pt x="3226841" y="0"/>
                </a:lnTo>
              </a:path>
            </a:pathLst>
          </a:custGeom>
          <a:ln w="13970">
            <a:solidFill>
              <a:srgbClr val="00A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5" name="object 535"/>
          <p:cNvSpPr/>
          <p:nvPr/>
        </p:nvSpPr>
        <p:spPr>
          <a:xfrm>
            <a:off x="7052837" y="334645"/>
            <a:ext cx="3133090" cy="0"/>
          </a:xfrm>
          <a:custGeom>
            <a:avLst/>
            <a:gdLst/>
            <a:ahLst/>
            <a:cxnLst/>
            <a:rect l="l" t="t" r="r" b="b"/>
            <a:pathLst>
              <a:path w="3133090">
                <a:moveTo>
                  <a:pt x="0" y="0"/>
                </a:moveTo>
                <a:lnTo>
                  <a:pt x="3133044" y="0"/>
                </a:lnTo>
              </a:path>
            </a:pathLst>
          </a:custGeom>
          <a:ln w="13970">
            <a:solidFill>
              <a:srgbClr val="00A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6" name="object 536"/>
          <p:cNvSpPr/>
          <p:nvPr/>
        </p:nvSpPr>
        <p:spPr>
          <a:xfrm>
            <a:off x="7109630" y="347345"/>
            <a:ext cx="3032125" cy="0"/>
          </a:xfrm>
          <a:custGeom>
            <a:avLst/>
            <a:gdLst/>
            <a:ahLst/>
            <a:cxnLst/>
            <a:rect l="l" t="t" r="r" b="b"/>
            <a:pathLst>
              <a:path w="3032125">
                <a:moveTo>
                  <a:pt x="0" y="0"/>
                </a:moveTo>
                <a:lnTo>
                  <a:pt x="3031612" y="0"/>
                </a:lnTo>
              </a:path>
            </a:pathLst>
          </a:custGeom>
          <a:ln w="13970">
            <a:solidFill>
              <a:srgbClr val="00A4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7" name="object 537"/>
          <p:cNvSpPr/>
          <p:nvPr/>
        </p:nvSpPr>
        <p:spPr>
          <a:xfrm>
            <a:off x="7172102" y="361315"/>
            <a:ext cx="2920365" cy="0"/>
          </a:xfrm>
          <a:custGeom>
            <a:avLst/>
            <a:gdLst/>
            <a:ahLst/>
            <a:cxnLst/>
            <a:rect l="l" t="t" r="r" b="b"/>
            <a:pathLst>
              <a:path w="2920365">
                <a:moveTo>
                  <a:pt x="0" y="0"/>
                </a:moveTo>
                <a:lnTo>
                  <a:pt x="2920036" y="0"/>
                </a:lnTo>
              </a:path>
            </a:pathLst>
          </a:custGeom>
          <a:ln w="13970">
            <a:solidFill>
              <a:srgbClr val="00A4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8" name="object 538"/>
          <p:cNvSpPr/>
          <p:nvPr/>
        </p:nvSpPr>
        <p:spPr>
          <a:xfrm>
            <a:off x="7228894" y="374015"/>
            <a:ext cx="2818765" cy="0"/>
          </a:xfrm>
          <a:custGeom>
            <a:avLst/>
            <a:gdLst/>
            <a:ahLst/>
            <a:cxnLst/>
            <a:rect l="l" t="t" r="r" b="b"/>
            <a:pathLst>
              <a:path w="2818765">
                <a:moveTo>
                  <a:pt x="0" y="0"/>
                </a:moveTo>
                <a:lnTo>
                  <a:pt x="2818603" y="0"/>
                </a:lnTo>
              </a:path>
            </a:pathLst>
          </a:custGeom>
          <a:ln w="13970">
            <a:solidFill>
              <a:srgbClr val="00A4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9" name="object 539"/>
          <p:cNvSpPr/>
          <p:nvPr/>
        </p:nvSpPr>
        <p:spPr>
          <a:xfrm>
            <a:off x="7285686" y="386715"/>
            <a:ext cx="2717165" cy="0"/>
          </a:xfrm>
          <a:custGeom>
            <a:avLst/>
            <a:gdLst/>
            <a:ahLst/>
            <a:cxnLst/>
            <a:rect l="l" t="t" r="r" b="b"/>
            <a:pathLst>
              <a:path w="2717165">
                <a:moveTo>
                  <a:pt x="0" y="0"/>
                </a:moveTo>
                <a:lnTo>
                  <a:pt x="2717170" y="0"/>
                </a:lnTo>
              </a:path>
            </a:pathLst>
          </a:custGeom>
          <a:ln w="13970">
            <a:solidFill>
              <a:srgbClr val="00A5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0" name="object 540"/>
          <p:cNvSpPr/>
          <p:nvPr/>
        </p:nvSpPr>
        <p:spPr>
          <a:xfrm>
            <a:off x="7342478" y="399415"/>
            <a:ext cx="2616200" cy="0"/>
          </a:xfrm>
          <a:custGeom>
            <a:avLst/>
            <a:gdLst/>
            <a:ahLst/>
            <a:cxnLst/>
            <a:rect l="l" t="t" r="r" b="b"/>
            <a:pathLst>
              <a:path w="2616200">
                <a:moveTo>
                  <a:pt x="0" y="0"/>
                </a:moveTo>
                <a:lnTo>
                  <a:pt x="2615737" y="0"/>
                </a:lnTo>
              </a:path>
            </a:pathLst>
          </a:custGeom>
          <a:ln w="13970">
            <a:solidFill>
              <a:srgbClr val="00A5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1" name="object 541"/>
          <p:cNvSpPr/>
          <p:nvPr/>
        </p:nvSpPr>
        <p:spPr>
          <a:xfrm>
            <a:off x="7399270" y="412750"/>
            <a:ext cx="2514600" cy="0"/>
          </a:xfrm>
          <a:custGeom>
            <a:avLst/>
            <a:gdLst/>
            <a:ahLst/>
            <a:cxnLst/>
            <a:rect l="l" t="t" r="r" b="b"/>
            <a:pathLst>
              <a:path w="2514600">
                <a:moveTo>
                  <a:pt x="0" y="0"/>
                </a:moveTo>
                <a:lnTo>
                  <a:pt x="2514305" y="0"/>
                </a:lnTo>
              </a:path>
            </a:pathLst>
          </a:custGeom>
          <a:ln w="15240">
            <a:solidFill>
              <a:srgbClr val="00A6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2" name="object 542"/>
          <p:cNvSpPr/>
          <p:nvPr/>
        </p:nvSpPr>
        <p:spPr>
          <a:xfrm>
            <a:off x="7461741" y="426084"/>
            <a:ext cx="2402840" cy="0"/>
          </a:xfrm>
          <a:custGeom>
            <a:avLst/>
            <a:gdLst/>
            <a:ahLst/>
            <a:cxnLst/>
            <a:rect l="l" t="t" r="r" b="b"/>
            <a:pathLst>
              <a:path w="2402840">
                <a:moveTo>
                  <a:pt x="0" y="0"/>
                </a:moveTo>
                <a:lnTo>
                  <a:pt x="2402729" y="0"/>
                </a:lnTo>
              </a:path>
            </a:pathLst>
          </a:custGeom>
          <a:ln w="13970">
            <a:solidFill>
              <a:srgbClr val="00A6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3" name="object 543"/>
          <p:cNvSpPr/>
          <p:nvPr/>
        </p:nvSpPr>
        <p:spPr>
          <a:xfrm>
            <a:off x="7518535" y="438784"/>
            <a:ext cx="2301875" cy="0"/>
          </a:xfrm>
          <a:custGeom>
            <a:avLst/>
            <a:gdLst/>
            <a:ahLst/>
            <a:cxnLst/>
            <a:rect l="l" t="t" r="r" b="b"/>
            <a:pathLst>
              <a:path w="2301875">
                <a:moveTo>
                  <a:pt x="0" y="0"/>
                </a:moveTo>
                <a:lnTo>
                  <a:pt x="2301296" y="0"/>
                </a:lnTo>
              </a:path>
            </a:pathLst>
          </a:custGeom>
          <a:ln w="13970">
            <a:solidFill>
              <a:srgbClr val="00A6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4" name="object 544"/>
          <p:cNvSpPr/>
          <p:nvPr/>
        </p:nvSpPr>
        <p:spPr>
          <a:xfrm>
            <a:off x="7575327" y="451484"/>
            <a:ext cx="2200275" cy="0"/>
          </a:xfrm>
          <a:custGeom>
            <a:avLst/>
            <a:gdLst/>
            <a:ahLst/>
            <a:cxnLst/>
            <a:rect l="l" t="t" r="r" b="b"/>
            <a:pathLst>
              <a:path w="2200275">
                <a:moveTo>
                  <a:pt x="0" y="0"/>
                </a:moveTo>
                <a:lnTo>
                  <a:pt x="2199863" y="0"/>
                </a:lnTo>
              </a:path>
            </a:pathLst>
          </a:custGeom>
          <a:ln w="13970">
            <a:solidFill>
              <a:srgbClr val="00A7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5" name="object 545"/>
          <p:cNvSpPr/>
          <p:nvPr/>
        </p:nvSpPr>
        <p:spPr>
          <a:xfrm>
            <a:off x="7632119" y="464184"/>
            <a:ext cx="2085975" cy="0"/>
          </a:xfrm>
          <a:custGeom>
            <a:avLst/>
            <a:gdLst/>
            <a:ahLst/>
            <a:cxnLst/>
            <a:rect l="l" t="t" r="r" b="b"/>
            <a:pathLst>
              <a:path w="2085975">
                <a:moveTo>
                  <a:pt x="0" y="0"/>
                </a:moveTo>
                <a:lnTo>
                  <a:pt x="2085677" y="0"/>
                </a:lnTo>
              </a:path>
            </a:pathLst>
          </a:custGeom>
          <a:ln w="13970">
            <a:solidFill>
              <a:srgbClr val="00A7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6" name="object 546"/>
          <p:cNvSpPr/>
          <p:nvPr/>
        </p:nvSpPr>
        <p:spPr>
          <a:xfrm>
            <a:off x="7688911" y="477519"/>
            <a:ext cx="1971675" cy="0"/>
          </a:xfrm>
          <a:custGeom>
            <a:avLst/>
            <a:gdLst/>
            <a:ahLst/>
            <a:cxnLst/>
            <a:rect l="l" t="t" r="r" b="b"/>
            <a:pathLst>
              <a:path w="1971675">
                <a:moveTo>
                  <a:pt x="0" y="0"/>
                </a:moveTo>
                <a:lnTo>
                  <a:pt x="1971490" y="0"/>
                </a:lnTo>
              </a:path>
            </a:pathLst>
          </a:custGeom>
          <a:ln w="15239">
            <a:solidFill>
              <a:srgbClr val="00A7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7" name="object 547"/>
          <p:cNvSpPr/>
          <p:nvPr/>
        </p:nvSpPr>
        <p:spPr>
          <a:xfrm>
            <a:off x="7751383" y="490855"/>
            <a:ext cx="1845945" cy="0"/>
          </a:xfrm>
          <a:custGeom>
            <a:avLst/>
            <a:gdLst/>
            <a:ahLst/>
            <a:cxnLst/>
            <a:rect l="l" t="t" r="r" b="b"/>
            <a:pathLst>
              <a:path w="1845945">
                <a:moveTo>
                  <a:pt x="0" y="0"/>
                </a:moveTo>
                <a:lnTo>
                  <a:pt x="1845885" y="0"/>
                </a:lnTo>
              </a:path>
            </a:pathLst>
          </a:custGeom>
          <a:ln w="13969">
            <a:solidFill>
              <a:srgbClr val="00A8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8" name="object 548"/>
          <p:cNvSpPr/>
          <p:nvPr/>
        </p:nvSpPr>
        <p:spPr>
          <a:xfrm>
            <a:off x="7808174" y="503555"/>
            <a:ext cx="1732280" cy="0"/>
          </a:xfrm>
          <a:custGeom>
            <a:avLst/>
            <a:gdLst/>
            <a:ahLst/>
            <a:cxnLst/>
            <a:rect l="l" t="t" r="r" b="b"/>
            <a:pathLst>
              <a:path w="1732279">
                <a:moveTo>
                  <a:pt x="0" y="0"/>
                </a:moveTo>
                <a:lnTo>
                  <a:pt x="1731699" y="0"/>
                </a:lnTo>
              </a:path>
            </a:pathLst>
          </a:custGeom>
          <a:ln w="13969">
            <a:solidFill>
              <a:srgbClr val="00A8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9" name="object 549"/>
          <p:cNvSpPr/>
          <p:nvPr/>
        </p:nvSpPr>
        <p:spPr>
          <a:xfrm>
            <a:off x="7873249" y="516255"/>
            <a:ext cx="1609725" cy="0"/>
          </a:xfrm>
          <a:custGeom>
            <a:avLst/>
            <a:gdLst/>
            <a:ahLst/>
            <a:cxnLst/>
            <a:rect l="l" t="t" r="r" b="b"/>
            <a:pathLst>
              <a:path w="1609725">
                <a:moveTo>
                  <a:pt x="0" y="0"/>
                </a:moveTo>
                <a:lnTo>
                  <a:pt x="1609231" y="0"/>
                </a:lnTo>
              </a:path>
            </a:pathLst>
          </a:custGeom>
          <a:ln w="13969">
            <a:solidFill>
              <a:srgbClr val="00A9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0" name="object 550"/>
          <p:cNvSpPr/>
          <p:nvPr/>
        </p:nvSpPr>
        <p:spPr>
          <a:xfrm>
            <a:off x="7950745" y="528955"/>
            <a:ext cx="1458595" cy="0"/>
          </a:xfrm>
          <a:custGeom>
            <a:avLst/>
            <a:gdLst/>
            <a:ahLst/>
            <a:cxnLst/>
            <a:rect l="l" t="t" r="r" b="b"/>
            <a:pathLst>
              <a:path w="1458595">
                <a:moveTo>
                  <a:pt x="0" y="0"/>
                </a:moveTo>
                <a:lnTo>
                  <a:pt x="1458530" y="0"/>
                </a:lnTo>
              </a:path>
            </a:pathLst>
          </a:custGeom>
          <a:ln w="13969">
            <a:solidFill>
              <a:srgbClr val="00A9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1" name="object 551"/>
          <p:cNvSpPr/>
          <p:nvPr/>
        </p:nvSpPr>
        <p:spPr>
          <a:xfrm>
            <a:off x="8035991" y="542925"/>
            <a:ext cx="1290955" cy="0"/>
          </a:xfrm>
          <a:custGeom>
            <a:avLst/>
            <a:gdLst/>
            <a:ahLst/>
            <a:cxnLst/>
            <a:rect l="l" t="t" r="r" b="b"/>
            <a:pathLst>
              <a:path w="1290954">
                <a:moveTo>
                  <a:pt x="0" y="0"/>
                </a:moveTo>
                <a:lnTo>
                  <a:pt x="1290828" y="0"/>
                </a:lnTo>
              </a:path>
            </a:pathLst>
          </a:custGeom>
          <a:ln w="13970">
            <a:solidFill>
              <a:srgbClr val="00A9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2" name="object 552"/>
          <p:cNvSpPr/>
          <p:nvPr/>
        </p:nvSpPr>
        <p:spPr>
          <a:xfrm>
            <a:off x="8113486" y="555625"/>
            <a:ext cx="1138555" cy="0"/>
          </a:xfrm>
          <a:custGeom>
            <a:avLst/>
            <a:gdLst/>
            <a:ahLst/>
            <a:cxnLst/>
            <a:rect l="l" t="t" r="r" b="b"/>
            <a:pathLst>
              <a:path w="1138554">
                <a:moveTo>
                  <a:pt x="0" y="0"/>
                </a:moveTo>
                <a:lnTo>
                  <a:pt x="1138371" y="0"/>
                </a:lnTo>
              </a:path>
            </a:pathLst>
          </a:custGeom>
          <a:ln w="13970">
            <a:solidFill>
              <a:srgbClr val="00AA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3" name="object 553"/>
          <p:cNvSpPr/>
          <p:nvPr/>
        </p:nvSpPr>
        <p:spPr>
          <a:xfrm>
            <a:off x="8190982" y="568325"/>
            <a:ext cx="986155" cy="0"/>
          </a:xfrm>
          <a:custGeom>
            <a:avLst/>
            <a:gdLst/>
            <a:ahLst/>
            <a:cxnLst/>
            <a:rect l="l" t="t" r="r" b="b"/>
            <a:pathLst>
              <a:path w="986154">
                <a:moveTo>
                  <a:pt x="0" y="0"/>
                </a:moveTo>
                <a:lnTo>
                  <a:pt x="985914" y="0"/>
                </a:lnTo>
              </a:path>
            </a:pathLst>
          </a:custGeom>
          <a:ln w="13970">
            <a:solidFill>
              <a:srgbClr val="00AA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4" name="object 554"/>
          <p:cNvSpPr/>
          <p:nvPr/>
        </p:nvSpPr>
        <p:spPr>
          <a:xfrm>
            <a:off x="8304531" y="581025"/>
            <a:ext cx="752475" cy="0"/>
          </a:xfrm>
          <a:custGeom>
            <a:avLst/>
            <a:gdLst/>
            <a:ahLst/>
            <a:cxnLst/>
            <a:rect l="l" t="t" r="r" b="b"/>
            <a:pathLst>
              <a:path w="752475">
                <a:moveTo>
                  <a:pt x="0" y="0"/>
                </a:moveTo>
                <a:lnTo>
                  <a:pt x="752398" y="0"/>
                </a:lnTo>
              </a:path>
            </a:pathLst>
          </a:custGeom>
          <a:ln w="13970">
            <a:solidFill>
              <a:srgbClr val="00AA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5" name="object 555"/>
          <p:cNvSpPr/>
          <p:nvPr/>
        </p:nvSpPr>
        <p:spPr>
          <a:xfrm>
            <a:off x="8627744" y="598169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3982" y="0"/>
                </a:lnTo>
              </a:path>
            </a:pathLst>
          </a:custGeom>
          <a:ln w="3175">
            <a:solidFill>
              <a:srgbClr val="00AB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6" name="object 556"/>
          <p:cNvSpPr/>
          <p:nvPr/>
        </p:nvSpPr>
        <p:spPr>
          <a:xfrm>
            <a:off x="8538421" y="595630"/>
            <a:ext cx="280670" cy="0"/>
          </a:xfrm>
          <a:custGeom>
            <a:avLst/>
            <a:gdLst/>
            <a:ahLst/>
            <a:cxnLst/>
            <a:rect l="l" t="t" r="r" b="b"/>
            <a:pathLst>
              <a:path w="280670">
                <a:moveTo>
                  <a:pt x="0" y="0"/>
                </a:moveTo>
                <a:lnTo>
                  <a:pt x="280140" y="0"/>
                </a:lnTo>
              </a:path>
            </a:pathLst>
          </a:custGeom>
          <a:ln w="3175">
            <a:solidFill>
              <a:srgbClr val="00AB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7" name="object 557"/>
          <p:cNvSpPr/>
          <p:nvPr/>
        </p:nvSpPr>
        <p:spPr>
          <a:xfrm>
            <a:off x="8483388" y="590550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082" y="0"/>
                </a:lnTo>
              </a:path>
            </a:pathLst>
          </a:custGeom>
          <a:ln w="7619">
            <a:solidFill>
              <a:srgbClr val="00AB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8" name="object 558"/>
          <p:cNvSpPr/>
          <p:nvPr/>
        </p:nvSpPr>
        <p:spPr>
          <a:xfrm>
            <a:off x="1527810" y="203200"/>
            <a:ext cx="9133840" cy="647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9" name="object 559"/>
          <p:cNvSpPr/>
          <p:nvPr/>
        </p:nvSpPr>
        <p:spPr>
          <a:xfrm>
            <a:off x="1524000" y="247651"/>
            <a:ext cx="9144000" cy="5613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0" name="object 560"/>
          <p:cNvSpPr txBox="1">
            <a:spLocks noGrp="1"/>
          </p:cNvSpPr>
          <p:nvPr>
            <p:ph type="title"/>
          </p:nvPr>
        </p:nvSpPr>
        <p:spPr>
          <a:xfrm>
            <a:off x="1739901" y="596900"/>
            <a:ext cx="8326755" cy="63500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latin typeface="Calibri"/>
                <a:cs typeface="Calibri"/>
              </a:rPr>
              <a:t>Classification of antihypertensive</a:t>
            </a:r>
            <a:r>
              <a:rPr sz="4000" spc="-85" dirty="0">
                <a:latin typeface="Calibri"/>
                <a:cs typeface="Calibri"/>
              </a:rPr>
              <a:t> </a:t>
            </a:r>
            <a:r>
              <a:rPr sz="4000" spc="-5" dirty="0">
                <a:latin typeface="Calibri"/>
                <a:cs typeface="Calibri"/>
              </a:rPr>
              <a:t>agents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561" name="object 561"/>
          <p:cNvSpPr/>
          <p:nvPr/>
        </p:nvSpPr>
        <p:spPr>
          <a:xfrm>
            <a:off x="2895600" y="1219200"/>
            <a:ext cx="6705600" cy="609600"/>
          </a:xfrm>
          <a:custGeom>
            <a:avLst/>
            <a:gdLst/>
            <a:ahLst/>
            <a:cxnLst/>
            <a:rect l="l" t="t" r="r" b="b"/>
            <a:pathLst>
              <a:path w="6705600" h="609600">
                <a:moveTo>
                  <a:pt x="6705600" y="0"/>
                </a:moveTo>
                <a:lnTo>
                  <a:pt x="0" y="0"/>
                </a:lnTo>
                <a:lnTo>
                  <a:pt x="0" y="609600"/>
                </a:lnTo>
                <a:lnTo>
                  <a:pt x="6705600" y="609600"/>
                </a:lnTo>
                <a:lnTo>
                  <a:pt x="6705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2" name="object 562"/>
          <p:cNvSpPr/>
          <p:nvPr/>
        </p:nvSpPr>
        <p:spPr>
          <a:xfrm>
            <a:off x="2895600" y="1219200"/>
            <a:ext cx="6705600" cy="609600"/>
          </a:xfrm>
          <a:custGeom>
            <a:avLst/>
            <a:gdLst/>
            <a:ahLst/>
            <a:cxnLst/>
            <a:rect l="l" t="t" r="r" b="b"/>
            <a:pathLst>
              <a:path w="6705600" h="609600">
                <a:moveTo>
                  <a:pt x="3352800" y="609600"/>
                </a:moveTo>
                <a:lnTo>
                  <a:pt x="0" y="609600"/>
                </a:lnTo>
                <a:lnTo>
                  <a:pt x="0" y="0"/>
                </a:lnTo>
                <a:lnTo>
                  <a:pt x="6705600" y="0"/>
                </a:lnTo>
                <a:lnTo>
                  <a:pt x="6705600" y="609600"/>
                </a:lnTo>
                <a:lnTo>
                  <a:pt x="3352800" y="609600"/>
                </a:lnTo>
                <a:close/>
              </a:path>
            </a:pathLst>
          </a:custGeom>
          <a:ln w="25518">
            <a:solidFill>
              <a:srgbClr val="046F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3" name="object 563"/>
          <p:cNvSpPr/>
          <p:nvPr/>
        </p:nvSpPr>
        <p:spPr>
          <a:xfrm>
            <a:off x="3733800" y="2362200"/>
            <a:ext cx="5105400" cy="381000"/>
          </a:xfrm>
          <a:custGeom>
            <a:avLst/>
            <a:gdLst/>
            <a:ahLst/>
            <a:cxnLst/>
            <a:rect l="l" t="t" r="r" b="b"/>
            <a:pathLst>
              <a:path w="5105400" h="381000">
                <a:moveTo>
                  <a:pt x="5105400" y="0"/>
                </a:moveTo>
                <a:lnTo>
                  <a:pt x="0" y="0"/>
                </a:lnTo>
                <a:lnTo>
                  <a:pt x="0" y="381000"/>
                </a:lnTo>
                <a:lnTo>
                  <a:pt x="5105400" y="381000"/>
                </a:lnTo>
                <a:lnTo>
                  <a:pt x="5105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4" name="object 564"/>
          <p:cNvSpPr/>
          <p:nvPr/>
        </p:nvSpPr>
        <p:spPr>
          <a:xfrm>
            <a:off x="3733800" y="2362200"/>
            <a:ext cx="5105400" cy="381000"/>
          </a:xfrm>
          <a:custGeom>
            <a:avLst/>
            <a:gdLst/>
            <a:ahLst/>
            <a:cxnLst/>
            <a:rect l="l" t="t" r="r" b="b"/>
            <a:pathLst>
              <a:path w="5105400" h="381000">
                <a:moveTo>
                  <a:pt x="2552700" y="381000"/>
                </a:moveTo>
                <a:lnTo>
                  <a:pt x="0" y="381000"/>
                </a:lnTo>
                <a:lnTo>
                  <a:pt x="0" y="0"/>
                </a:lnTo>
                <a:lnTo>
                  <a:pt x="5105400" y="0"/>
                </a:lnTo>
                <a:lnTo>
                  <a:pt x="5105400" y="381000"/>
                </a:lnTo>
                <a:lnTo>
                  <a:pt x="2552700" y="381000"/>
                </a:lnTo>
                <a:close/>
              </a:path>
            </a:pathLst>
          </a:custGeom>
          <a:ln w="25518">
            <a:solidFill>
              <a:srgbClr val="046F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5" name="object 565"/>
          <p:cNvSpPr/>
          <p:nvPr/>
        </p:nvSpPr>
        <p:spPr>
          <a:xfrm>
            <a:off x="4572000" y="3352800"/>
            <a:ext cx="3657600" cy="381000"/>
          </a:xfrm>
          <a:custGeom>
            <a:avLst/>
            <a:gdLst/>
            <a:ahLst/>
            <a:cxnLst/>
            <a:rect l="l" t="t" r="r" b="b"/>
            <a:pathLst>
              <a:path w="3657600" h="381000">
                <a:moveTo>
                  <a:pt x="3657600" y="0"/>
                </a:moveTo>
                <a:lnTo>
                  <a:pt x="0" y="0"/>
                </a:lnTo>
                <a:lnTo>
                  <a:pt x="0" y="381000"/>
                </a:lnTo>
                <a:lnTo>
                  <a:pt x="3657600" y="381000"/>
                </a:lnTo>
                <a:lnTo>
                  <a:pt x="3657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6" name="object 566"/>
          <p:cNvSpPr/>
          <p:nvPr/>
        </p:nvSpPr>
        <p:spPr>
          <a:xfrm>
            <a:off x="4572000" y="3352800"/>
            <a:ext cx="3657600" cy="381000"/>
          </a:xfrm>
          <a:custGeom>
            <a:avLst/>
            <a:gdLst/>
            <a:ahLst/>
            <a:cxnLst/>
            <a:rect l="l" t="t" r="r" b="b"/>
            <a:pathLst>
              <a:path w="3657600" h="381000">
                <a:moveTo>
                  <a:pt x="1828800" y="381000"/>
                </a:moveTo>
                <a:lnTo>
                  <a:pt x="0" y="381000"/>
                </a:lnTo>
                <a:lnTo>
                  <a:pt x="0" y="0"/>
                </a:lnTo>
                <a:lnTo>
                  <a:pt x="3657600" y="0"/>
                </a:lnTo>
                <a:lnTo>
                  <a:pt x="3657600" y="381000"/>
                </a:lnTo>
                <a:lnTo>
                  <a:pt x="1828800" y="381000"/>
                </a:lnTo>
                <a:close/>
              </a:path>
            </a:pathLst>
          </a:custGeom>
          <a:ln w="25518">
            <a:solidFill>
              <a:srgbClr val="046F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7" name="object 567"/>
          <p:cNvSpPr/>
          <p:nvPr/>
        </p:nvSpPr>
        <p:spPr>
          <a:xfrm>
            <a:off x="4572000" y="4343400"/>
            <a:ext cx="3657600" cy="381000"/>
          </a:xfrm>
          <a:custGeom>
            <a:avLst/>
            <a:gdLst/>
            <a:ahLst/>
            <a:cxnLst/>
            <a:rect l="l" t="t" r="r" b="b"/>
            <a:pathLst>
              <a:path w="3657600" h="381000">
                <a:moveTo>
                  <a:pt x="3657600" y="0"/>
                </a:moveTo>
                <a:lnTo>
                  <a:pt x="0" y="0"/>
                </a:lnTo>
                <a:lnTo>
                  <a:pt x="0" y="381000"/>
                </a:lnTo>
                <a:lnTo>
                  <a:pt x="3657600" y="381000"/>
                </a:lnTo>
                <a:lnTo>
                  <a:pt x="3657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8" name="object 568"/>
          <p:cNvSpPr/>
          <p:nvPr/>
        </p:nvSpPr>
        <p:spPr>
          <a:xfrm>
            <a:off x="4572000" y="4343400"/>
            <a:ext cx="3657600" cy="381000"/>
          </a:xfrm>
          <a:custGeom>
            <a:avLst/>
            <a:gdLst/>
            <a:ahLst/>
            <a:cxnLst/>
            <a:rect l="l" t="t" r="r" b="b"/>
            <a:pathLst>
              <a:path w="3657600" h="381000">
                <a:moveTo>
                  <a:pt x="1828800" y="381000"/>
                </a:moveTo>
                <a:lnTo>
                  <a:pt x="0" y="381000"/>
                </a:lnTo>
                <a:lnTo>
                  <a:pt x="0" y="0"/>
                </a:lnTo>
                <a:lnTo>
                  <a:pt x="3657600" y="0"/>
                </a:lnTo>
                <a:lnTo>
                  <a:pt x="3657600" y="381000"/>
                </a:lnTo>
                <a:lnTo>
                  <a:pt x="1828800" y="381000"/>
                </a:lnTo>
                <a:close/>
              </a:path>
            </a:pathLst>
          </a:custGeom>
          <a:ln w="25518">
            <a:solidFill>
              <a:srgbClr val="046F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9" name="object 569"/>
          <p:cNvSpPr txBox="1"/>
          <p:nvPr/>
        </p:nvSpPr>
        <p:spPr>
          <a:xfrm>
            <a:off x="3506471" y="1358900"/>
            <a:ext cx="5476875" cy="3340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991995" algn="l"/>
              </a:tabLst>
            </a:pP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Hypertension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 =	Disease 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of 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the 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blood</a:t>
            </a:r>
            <a:r>
              <a:rPr sz="2000" b="1" spc="-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vessels</a:t>
            </a:r>
            <a:endParaRPr sz="2000">
              <a:latin typeface="Arial"/>
              <a:cs typeface="Arial"/>
            </a:endParaRPr>
          </a:p>
          <a:p>
            <a:pPr marL="1581150" marR="1224280" indent="-267970">
              <a:lnSpc>
                <a:spcPct val="325000"/>
              </a:lnSpc>
              <a:spcBef>
                <a:spcPts val="300"/>
              </a:spcBef>
            </a:pP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Vascular biology</a:t>
            </a:r>
            <a:r>
              <a:rPr sz="2000"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altered  Treat the vasculature  Therapeutic</a:t>
            </a:r>
            <a:r>
              <a:rPr sz="20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options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70" name="object 570"/>
          <p:cNvSpPr/>
          <p:nvPr/>
        </p:nvSpPr>
        <p:spPr>
          <a:xfrm>
            <a:off x="1798320" y="5180329"/>
            <a:ext cx="1352550" cy="9753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1" name="object 571"/>
          <p:cNvSpPr txBox="1"/>
          <p:nvPr/>
        </p:nvSpPr>
        <p:spPr>
          <a:xfrm>
            <a:off x="1982470" y="5382259"/>
            <a:ext cx="9899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34950">
              <a:spcBef>
                <a:spcPts val="100"/>
              </a:spcBef>
            </a:pPr>
            <a:r>
              <a:rPr b="1" spc="-10" dirty="0">
                <a:latin typeface="Arial"/>
                <a:cs typeface="Arial"/>
              </a:rPr>
              <a:t>Beta  </a:t>
            </a:r>
            <a:r>
              <a:rPr b="1" spc="-5" dirty="0">
                <a:latin typeface="Arial"/>
                <a:cs typeface="Arial"/>
              </a:rPr>
              <a:t>Block</a:t>
            </a:r>
            <a:r>
              <a:rPr b="1" spc="-15" dirty="0">
                <a:latin typeface="Arial"/>
                <a:cs typeface="Arial"/>
              </a:rPr>
              <a:t>e</a:t>
            </a:r>
            <a:r>
              <a:rPr b="1" spc="-5" dirty="0">
                <a:latin typeface="Arial"/>
                <a:cs typeface="Arial"/>
              </a:rPr>
              <a:t>rs</a:t>
            </a:r>
            <a:endParaRPr>
              <a:latin typeface="Arial"/>
              <a:cs typeface="Arial"/>
            </a:endParaRPr>
          </a:p>
        </p:txBody>
      </p:sp>
      <p:sp>
        <p:nvSpPr>
          <p:cNvPr id="572" name="object 572"/>
          <p:cNvSpPr/>
          <p:nvPr/>
        </p:nvSpPr>
        <p:spPr>
          <a:xfrm>
            <a:off x="3431539" y="5186679"/>
            <a:ext cx="975360" cy="96901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3" name="object 573"/>
          <p:cNvSpPr txBox="1"/>
          <p:nvPr/>
        </p:nvSpPr>
        <p:spPr>
          <a:xfrm>
            <a:off x="3637279" y="5506720"/>
            <a:ext cx="56388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b="1" spc="10" dirty="0">
                <a:latin typeface="Arial"/>
                <a:cs typeface="Arial"/>
              </a:rPr>
              <a:t>A</a:t>
            </a:r>
            <a:r>
              <a:rPr sz="2000" b="1" dirty="0">
                <a:latin typeface="Arial"/>
                <a:cs typeface="Arial"/>
              </a:rPr>
              <a:t>CE</a:t>
            </a:r>
            <a:endParaRPr sz="2000">
              <a:latin typeface="Arial"/>
              <a:cs typeface="Arial"/>
            </a:endParaRPr>
          </a:p>
        </p:txBody>
      </p:sp>
      <p:sp>
        <p:nvSpPr>
          <p:cNvPr id="574" name="object 574"/>
          <p:cNvSpPr/>
          <p:nvPr/>
        </p:nvSpPr>
        <p:spPr>
          <a:xfrm>
            <a:off x="4926329" y="5151120"/>
            <a:ext cx="969010" cy="97409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5" name="object 575"/>
          <p:cNvSpPr/>
          <p:nvPr/>
        </p:nvSpPr>
        <p:spPr>
          <a:xfrm>
            <a:off x="6217920" y="5151120"/>
            <a:ext cx="1352550" cy="9740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6" name="object 576"/>
          <p:cNvSpPr txBox="1"/>
          <p:nvPr/>
        </p:nvSpPr>
        <p:spPr>
          <a:xfrm>
            <a:off x="6394450" y="5488940"/>
            <a:ext cx="10033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Diuretics</a:t>
            </a:r>
            <a:endParaRPr>
              <a:latin typeface="Arial"/>
              <a:cs typeface="Arial"/>
            </a:endParaRPr>
          </a:p>
        </p:txBody>
      </p:sp>
      <p:sp>
        <p:nvSpPr>
          <p:cNvPr id="577" name="object 577"/>
          <p:cNvSpPr/>
          <p:nvPr/>
        </p:nvSpPr>
        <p:spPr>
          <a:xfrm>
            <a:off x="7974330" y="5151120"/>
            <a:ext cx="969009" cy="97409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8" name="object 578"/>
          <p:cNvSpPr txBox="1"/>
          <p:nvPr/>
        </p:nvSpPr>
        <p:spPr>
          <a:xfrm>
            <a:off x="5120641" y="5473700"/>
            <a:ext cx="362521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3060065" algn="l"/>
              </a:tabLst>
            </a:pPr>
            <a:r>
              <a:rPr sz="2000" b="1" dirty="0">
                <a:latin typeface="Arial"/>
                <a:cs typeface="Arial"/>
              </a:rPr>
              <a:t>A</a:t>
            </a:r>
            <a:r>
              <a:rPr sz="2000" b="1" spc="10" dirty="0">
                <a:latin typeface="Arial"/>
                <a:cs typeface="Arial"/>
              </a:rPr>
              <a:t>R</a:t>
            </a:r>
            <a:r>
              <a:rPr sz="2000" b="1" dirty="0">
                <a:latin typeface="Arial"/>
                <a:cs typeface="Arial"/>
              </a:rPr>
              <a:t>B	CCB</a:t>
            </a:r>
            <a:endParaRPr sz="2000">
              <a:latin typeface="Arial"/>
              <a:cs typeface="Arial"/>
            </a:endParaRPr>
          </a:p>
        </p:txBody>
      </p:sp>
      <p:sp>
        <p:nvSpPr>
          <p:cNvPr id="579" name="object 579"/>
          <p:cNvSpPr/>
          <p:nvPr/>
        </p:nvSpPr>
        <p:spPr>
          <a:xfrm>
            <a:off x="9265920" y="5151120"/>
            <a:ext cx="1402079" cy="97409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0" name="object 580"/>
          <p:cNvSpPr txBox="1"/>
          <p:nvPr/>
        </p:nvSpPr>
        <p:spPr>
          <a:xfrm>
            <a:off x="9601200" y="5488940"/>
            <a:ext cx="762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5" dirty="0">
                <a:latin typeface="Arial"/>
                <a:cs typeface="Arial"/>
              </a:rPr>
              <a:t>O</a:t>
            </a:r>
            <a:r>
              <a:rPr b="1" dirty="0">
                <a:latin typeface="Arial"/>
                <a:cs typeface="Arial"/>
              </a:rPr>
              <a:t>the</a:t>
            </a:r>
            <a:r>
              <a:rPr b="1" spc="-15" dirty="0">
                <a:latin typeface="Arial"/>
                <a:cs typeface="Arial"/>
              </a:rPr>
              <a:t>r</a:t>
            </a:r>
            <a:r>
              <a:rPr b="1" dirty="0">
                <a:latin typeface="Arial"/>
                <a:cs typeface="Arial"/>
              </a:rPr>
              <a:t>s</a:t>
            </a:r>
            <a:endParaRPr>
              <a:latin typeface="Arial"/>
              <a:cs typeface="Arial"/>
            </a:endParaRPr>
          </a:p>
        </p:txBody>
      </p:sp>
      <p:sp>
        <p:nvSpPr>
          <p:cNvPr id="581" name="object 581"/>
          <p:cNvSpPr/>
          <p:nvPr/>
        </p:nvSpPr>
        <p:spPr>
          <a:xfrm>
            <a:off x="6172200" y="1828800"/>
            <a:ext cx="1270" cy="427990"/>
          </a:xfrm>
          <a:custGeom>
            <a:avLst/>
            <a:gdLst/>
            <a:ahLst/>
            <a:cxnLst/>
            <a:rect l="l" t="t" r="r" b="b"/>
            <a:pathLst>
              <a:path w="1270" h="427989">
                <a:moveTo>
                  <a:pt x="1270" y="0"/>
                </a:moveTo>
                <a:lnTo>
                  <a:pt x="0" y="427989"/>
                </a:lnTo>
              </a:path>
            </a:pathLst>
          </a:custGeom>
          <a:ln w="8890">
            <a:solidFill>
              <a:srgbClr val="004D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2" name="object 582"/>
          <p:cNvSpPr/>
          <p:nvPr/>
        </p:nvSpPr>
        <p:spPr>
          <a:xfrm>
            <a:off x="6115050" y="2249171"/>
            <a:ext cx="114300" cy="1130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3" name="object 583"/>
          <p:cNvSpPr/>
          <p:nvPr/>
        </p:nvSpPr>
        <p:spPr>
          <a:xfrm>
            <a:off x="6172200" y="2819400"/>
            <a:ext cx="1270" cy="427990"/>
          </a:xfrm>
          <a:custGeom>
            <a:avLst/>
            <a:gdLst/>
            <a:ahLst/>
            <a:cxnLst/>
            <a:rect l="l" t="t" r="r" b="b"/>
            <a:pathLst>
              <a:path w="1270" h="427989">
                <a:moveTo>
                  <a:pt x="1270" y="0"/>
                </a:moveTo>
                <a:lnTo>
                  <a:pt x="0" y="427989"/>
                </a:lnTo>
              </a:path>
            </a:pathLst>
          </a:custGeom>
          <a:ln w="8890">
            <a:solidFill>
              <a:srgbClr val="004D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4" name="object 584"/>
          <p:cNvSpPr/>
          <p:nvPr/>
        </p:nvSpPr>
        <p:spPr>
          <a:xfrm>
            <a:off x="6115050" y="3239771"/>
            <a:ext cx="114300" cy="1130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5" name="object 585"/>
          <p:cNvSpPr/>
          <p:nvPr/>
        </p:nvSpPr>
        <p:spPr>
          <a:xfrm>
            <a:off x="6172200" y="3810000"/>
            <a:ext cx="1270" cy="427990"/>
          </a:xfrm>
          <a:custGeom>
            <a:avLst/>
            <a:gdLst/>
            <a:ahLst/>
            <a:cxnLst/>
            <a:rect l="l" t="t" r="r" b="b"/>
            <a:pathLst>
              <a:path w="1270" h="427989">
                <a:moveTo>
                  <a:pt x="1270" y="0"/>
                </a:moveTo>
                <a:lnTo>
                  <a:pt x="0" y="427989"/>
                </a:lnTo>
              </a:path>
            </a:pathLst>
          </a:custGeom>
          <a:ln w="8890">
            <a:solidFill>
              <a:srgbClr val="004D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6" name="object 586"/>
          <p:cNvSpPr/>
          <p:nvPr/>
        </p:nvSpPr>
        <p:spPr>
          <a:xfrm>
            <a:off x="6115050" y="4230370"/>
            <a:ext cx="114300" cy="11303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7" name="object 587"/>
          <p:cNvSpPr/>
          <p:nvPr/>
        </p:nvSpPr>
        <p:spPr>
          <a:xfrm>
            <a:off x="2921000" y="4648200"/>
            <a:ext cx="1727200" cy="431800"/>
          </a:xfrm>
          <a:custGeom>
            <a:avLst/>
            <a:gdLst/>
            <a:ahLst/>
            <a:cxnLst/>
            <a:rect l="l" t="t" r="r" b="b"/>
            <a:pathLst>
              <a:path w="1727200" h="431800">
                <a:moveTo>
                  <a:pt x="1727200" y="0"/>
                </a:moveTo>
                <a:lnTo>
                  <a:pt x="0" y="431800"/>
                </a:lnTo>
              </a:path>
            </a:pathLst>
          </a:custGeom>
          <a:ln w="8890">
            <a:solidFill>
              <a:srgbClr val="004D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8" name="object 588"/>
          <p:cNvSpPr/>
          <p:nvPr/>
        </p:nvSpPr>
        <p:spPr>
          <a:xfrm>
            <a:off x="2819400" y="5025390"/>
            <a:ext cx="119380" cy="11049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9" name="object 589"/>
          <p:cNvSpPr/>
          <p:nvPr/>
        </p:nvSpPr>
        <p:spPr>
          <a:xfrm>
            <a:off x="4367530" y="4723129"/>
            <a:ext cx="1042669" cy="347980"/>
          </a:xfrm>
          <a:custGeom>
            <a:avLst/>
            <a:gdLst/>
            <a:ahLst/>
            <a:cxnLst/>
            <a:rect l="l" t="t" r="r" b="b"/>
            <a:pathLst>
              <a:path w="1042670" h="347979">
                <a:moveTo>
                  <a:pt x="1042669" y="0"/>
                </a:moveTo>
                <a:lnTo>
                  <a:pt x="0" y="347980"/>
                </a:lnTo>
              </a:path>
            </a:pathLst>
          </a:custGeom>
          <a:ln w="8890">
            <a:solidFill>
              <a:srgbClr val="004D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0" name="object 590"/>
          <p:cNvSpPr/>
          <p:nvPr/>
        </p:nvSpPr>
        <p:spPr>
          <a:xfrm>
            <a:off x="4265929" y="5017770"/>
            <a:ext cx="120650" cy="10795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1" name="object 591"/>
          <p:cNvSpPr/>
          <p:nvPr/>
        </p:nvSpPr>
        <p:spPr>
          <a:xfrm>
            <a:off x="5657850" y="4723129"/>
            <a:ext cx="744220" cy="337820"/>
          </a:xfrm>
          <a:custGeom>
            <a:avLst/>
            <a:gdLst/>
            <a:ahLst/>
            <a:cxnLst/>
            <a:rect l="l" t="t" r="r" b="b"/>
            <a:pathLst>
              <a:path w="744220" h="337820">
                <a:moveTo>
                  <a:pt x="744220" y="0"/>
                </a:moveTo>
                <a:lnTo>
                  <a:pt x="0" y="337820"/>
                </a:lnTo>
              </a:path>
            </a:pathLst>
          </a:custGeom>
          <a:ln w="8890">
            <a:solidFill>
              <a:srgbClr val="004D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2" name="object 592"/>
          <p:cNvSpPr/>
          <p:nvPr/>
        </p:nvSpPr>
        <p:spPr>
          <a:xfrm>
            <a:off x="5561329" y="5010151"/>
            <a:ext cx="119380" cy="10413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3" name="object 593"/>
          <p:cNvSpPr/>
          <p:nvPr/>
        </p:nvSpPr>
        <p:spPr>
          <a:xfrm>
            <a:off x="6402070" y="4724400"/>
            <a:ext cx="591820" cy="330200"/>
          </a:xfrm>
          <a:custGeom>
            <a:avLst/>
            <a:gdLst/>
            <a:ahLst/>
            <a:cxnLst/>
            <a:rect l="l" t="t" r="r" b="b"/>
            <a:pathLst>
              <a:path w="591820" h="330200">
                <a:moveTo>
                  <a:pt x="0" y="0"/>
                </a:moveTo>
                <a:lnTo>
                  <a:pt x="591819" y="330200"/>
                </a:lnTo>
              </a:path>
            </a:pathLst>
          </a:custGeom>
          <a:ln w="8890">
            <a:solidFill>
              <a:srgbClr val="004D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4" name="object 594"/>
          <p:cNvSpPr/>
          <p:nvPr/>
        </p:nvSpPr>
        <p:spPr>
          <a:xfrm>
            <a:off x="6968490" y="5006340"/>
            <a:ext cx="118110" cy="9906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5" name="object 595"/>
          <p:cNvSpPr/>
          <p:nvPr/>
        </p:nvSpPr>
        <p:spPr>
          <a:xfrm>
            <a:off x="7543800" y="4724400"/>
            <a:ext cx="519430" cy="325120"/>
          </a:xfrm>
          <a:custGeom>
            <a:avLst/>
            <a:gdLst/>
            <a:ahLst/>
            <a:cxnLst/>
            <a:rect l="l" t="t" r="r" b="b"/>
            <a:pathLst>
              <a:path w="519429" h="325120">
                <a:moveTo>
                  <a:pt x="0" y="0"/>
                </a:moveTo>
                <a:lnTo>
                  <a:pt x="519429" y="325119"/>
                </a:lnTo>
              </a:path>
            </a:pathLst>
          </a:custGeom>
          <a:ln w="8890">
            <a:solidFill>
              <a:srgbClr val="004D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6" name="object 596"/>
          <p:cNvSpPr/>
          <p:nvPr/>
        </p:nvSpPr>
        <p:spPr>
          <a:xfrm>
            <a:off x="8035291" y="5002530"/>
            <a:ext cx="118109" cy="10286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7" name="object 597"/>
          <p:cNvSpPr/>
          <p:nvPr/>
        </p:nvSpPr>
        <p:spPr>
          <a:xfrm>
            <a:off x="7924800" y="4648200"/>
            <a:ext cx="1573530" cy="358140"/>
          </a:xfrm>
          <a:custGeom>
            <a:avLst/>
            <a:gdLst/>
            <a:ahLst/>
            <a:cxnLst/>
            <a:rect l="l" t="t" r="r" b="b"/>
            <a:pathLst>
              <a:path w="1573529" h="358139">
                <a:moveTo>
                  <a:pt x="0" y="0"/>
                </a:moveTo>
                <a:lnTo>
                  <a:pt x="1573529" y="358139"/>
                </a:lnTo>
              </a:path>
            </a:pathLst>
          </a:custGeom>
          <a:ln w="8890">
            <a:solidFill>
              <a:srgbClr val="004D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8" name="object 598"/>
          <p:cNvSpPr/>
          <p:nvPr/>
        </p:nvSpPr>
        <p:spPr>
          <a:xfrm>
            <a:off x="9481820" y="4951730"/>
            <a:ext cx="119379" cy="11048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9" name="object 599"/>
          <p:cNvSpPr txBox="1"/>
          <p:nvPr/>
        </p:nvSpPr>
        <p:spPr>
          <a:xfrm>
            <a:off x="5414010" y="6205220"/>
            <a:ext cx="462724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Adapted from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Vascular Biology 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Working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Group,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University 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1200" u="sng" spc="-5" dirty="0">
                <a:solidFill>
                  <a:srgbClr val="FFFFFF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lo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rida  College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of Medicine,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Carl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Pepine,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MD,</a:t>
            </a:r>
            <a:r>
              <a:rPr sz="12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Director</a:t>
            </a:r>
            <a:endParaRPr sz="1200">
              <a:latin typeface="Arial"/>
              <a:cs typeface="Arial"/>
            </a:endParaRPr>
          </a:p>
          <a:p>
            <a:pPr marL="3644265">
              <a:lnSpc>
                <a:spcPts val="1080"/>
              </a:lnSpc>
            </a:pPr>
            <a:r>
              <a:rPr sz="1200" dirty="0">
                <a:solidFill>
                  <a:srgbClr val="035B74"/>
                </a:solidFill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600" name="object 600"/>
          <p:cNvSpPr/>
          <p:nvPr/>
        </p:nvSpPr>
        <p:spPr>
          <a:xfrm>
            <a:off x="1524000" y="228600"/>
            <a:ext cx="9144000" cy="6172200"/>
          </a:xfrm>
          <a:custGeom>
            <a:avLst/>
            <a:gdLst/>
            <a:ahLst/>
            <a:cxnLst/>
            <a:rect l="l" t="t" r="r" b="b"/>
            <a:pathLst>
              <a:path w="9144000" h="6172200">
                <a:moveTo>
                  <a:pt x="8115300" y="0"/>
                </a:moveTo>
                <a:lnTo>
                  <a:pt x="1028700" y="0"/>
                </a:lnTo>
                <a:lnTo>
                  <a:pt x="984624" y="1247"/>
                </a:lnTo>
                <a:lnTo>
                  <a:pt x="940621" y="4942"/>
                </a:lnTo>
                <a:lnTo>
                  <a:pt x="896762" y="11012"/>
                </a:lnTo>
                <a:lnTo>
                  <a:pt x="853119" y="19386"/>
                </a:lnTo>
                <a:lnTo>
                  <a:pt x="809763" y="29991"/>
                </a:lnTo>
                <a:lnTo>
                  <a:pt x="766768" y="42755"/>
                </a:lnTo>
                <a:lnTo>
                  <a:pt x="724204" y="57607"/>
                </a:lnTo>
                <a:lnTo>
                  <a:pt x="682145" y="74474"/>
                </a:lnTo>
                <a:lnTo>
                  <a:pt x="640661" y="93284"/>
                </a:lnTo>
                <a:lnTo>
                  <a:pt x="599825" y="113966"/>
                </a:lnTo>
                <a:lnTo>
                  <a:pt x="559708" y="136448"/>
                </a:lnTo>
                <a:lnTo>
                  <a:pt x="520384" y="160657"/>
                </a:lnTo>
                <a:lnTo>
                  <a:pt x="481923" y="186521"/>
                </a:lnTo>
                <a:lnTo>
                  <a:pt x="444398" y="213969"/>
                </a:lnTo>
                <a:lnTo>
                  <a:pt x="407881" y="242929"/>
                </a:lnTo>
                <a:lnTo>
                  <a:pt x="372443" y="273328"/>
                </a:lnTo>
                <a:lnTo>
                  <a:pt x="338157" y="305095"/>
                </a:lnTo>
                <a:lnTo>
                  <a:pt x="305095" y="338157"/>
                </a:lnTo>
                <a:lnTo>
                  <a:pt x="273328" y="372443"/>
                </a:lnTo>
                <a:lnTo>
                  <a:pt x="242929" y="407881"/>
                </a:lnTo>
                <a:lnTo>
                  <a:pt x="213969" y="444398"/>
                </a:lnTo>
                <a:lnTo>
                  <a:pt x="186521" y="481923"/>
                </a:lnTo>
                <a:lnTo>
                  <a:pt x="160657" y="520384"/>
                </a:lnTo>
                <a:lnTo>
                  <a:pt x="136448" y="559708"/>
                </a:lnTo>
                <a:lnTo>
                  <a:pt x="113966" y="599825"/>
                </a:lnTo>
                <a:lnTo>
                  <a:pt x="93284" y="640661"/>
                </a:lnTo>
                <a:lnTo>
                  <a:pt x="74474" y="682145"/>
                </a:lnTo>
                <a:lnTo>
                  <a:pt x="57607" y="724204"/>
                </a:lnTo>
                <a:lnTo>
                  <a:pt x="42755" y="766768"/>
                </a:lnTo>
                <a:lnTo>
                  <a:pt x="29991" y="809763"/>
                </a:lnTo>
                <a:lnTo>
                  <a:pt x="19386" y="853119"/>
                </a:lnTo>
                <a:lnTo>
                  <a:pt x="11012" y="896762"/>
                </a:lnTo>
                <a:lnTo>
                  <a:pt x="4942" y="940621"/>
                </a:lnTo>
                <a:lnTo>
                  <a:pt x="1247" y="984624"/>
                </a:lnTo>
                <a:lnTo>
                  <a:pt x="0" y="1028700"/>
                </a:lnTo>
                <a:lnTo>
                  <a:pt x="0" y="5143500"/>
                </a:lnTo>
                <a:lnTo>
                  <a:pt x="1247" y="5187575"/>
                </a:lnTo>
                <a:lnTo>
                  <a:pt x="4942" y="5231578"/>
                </a:lnTo>
                <a:lnTo>
                  <a:pt x="11012" y="5275437"/>
                </a:lnTo>
                <a:lnTo>
                  <a:pt x="19386" y="5319080"/>
                </a:lnTo>
                <a:lnTo>
                  <a:pt x="29991" y="5362436"/>
                </a:lnTo>
                <a:lnTo>
                  <a:pt x="42755" y="5405431"/>
                </a:lnTo>
                <a:lnTo>
                  <a:pt x="57607" y="5447995"/>
                </a:lnTo>
                <a:lnTo>
                  <a:pt x="74474" y="5490054"/>
                </a:lnTo>
                <a:lnTo>
                  <a:pt x="93284" y="5531538"/>
                </a:lnTo>
                <a:lnTo>
                  <a:pt x="113966" y="5572374"/>
                </a:lnTo>
                <a:lnTo>
                  <a:pt x="136448" y="5612491"/>
                </a:lnTo>
                <a:lnTo>
                  <a:pt x="160657" y="5651815"/>
                </a:lnTo>
                <a:lnTo>
                  <a:pt x="186521" y="5690276"/>
                </a:lnTo>
                <a:lnTo>
                  <a:pt x="213969" y="5727801"/>
                </a:lnTo>
                <a:lnTo>
                  <a:pt x="242929" y="5764318"/>
                </a:lnTo>
                <a:lnTo>
                  <a:pt x="273328" y="5799756"/>
                </a:lnTo>
                <a:lnTo>
                  <a:pt x="305095" y="5834042"/>
                </a:lnTo>
                <a:lnTo>
                  <a:pt x="338157" y="5867104"/>
                </a:lnTo>
                <a:lnTo>
                  <a:pt x="372443" y="5898871"/>
                </a:lnTo>
                <a:lnTo>
                  <a:pt x="407881" y="5929270"/>
                </a:lnTo>
                <a:lnTo>
                  <a:pt x="444398" y="5958230"/>
                </a:lnTo>
                <a:lnTo>
                  <a:pt x="481923" y="5985678"/>
                </a:lnTo>
                <a:lnTo>
                  <a:pt x="520384" y="6011542"/>
                </a:lnTo>
                <a:lnTo>
                  <a:pt x="559708" y="6035751"/>
                </a:lnTo>
                <a:lnTo>
                  <a:pt x="599825" y="6058233"/>
                </a:lnTo>
                <a:lnTo>
                  <a:pt x="640661" y="6078915"/>
                </a:lnTo>
                <a:lnTo>
                  <a:pt x="682145" y="6097725"/>
                </a:lnTo>
                <a:lnTo>
                  <a:pt x="724204" y="6114592"/>
                </a:lnTo>
                <a:lnTo>
                  <a:pt x="766768" y="6129444"/>
                </a:lnTo>
                <a:lnTo>
                  <a:pt x="809763" y="6142208"/>
                </a:lnTo>
                <a:lnTo>
                  <a:pt x="853119" y="6152813"/>
                </a:lnTo>
                <a:lnTo>
                  <a:pt x="896762" y="6161187"/>
                </a:lnTo>
                <a:lnTo>
                  <a:pt x="940621" y="6167257"/>
                </a:lnTo>
                <a:lnTo>
                  <a:pt x="984624" y="6170952"/>
                </a:lnTo>
                <a:lnTo>
                  <a:pt x="1028700" y="6172200"/>
                </a:lnTo>
                <a:lnTo>
                  <a:pt x="8115300" y="6172200"/>
                </a:lnTo>
                <a:lnTo>
                  <a:pt x="8159375" y="6170952"/>
                </a:lnTo>
                <a:lnTo>
                  <a:pt x="8203378" y="6167257"/>
                </a:lnTo>
                <a:lnTo>
                  <a:pt x="8247237" y="6161187"/>
                </a:lnTo>
                <a:lnTo>
                  <a:pt x="8290880" y="6152813"/>
                </a:lnTo>
                <a:lnTo>
                  <a:pt x="8334236" y="6142208"/>
                </a:lnTo>
                <a:lnTo>
                  <a:pt x="8377231" y="6129444"/>
                </a:lnTo>
                <a:lnTo>
                  <a:pt x="8419795" y="6114592"/>
                </a:lnTo>
                <a:lnTo>
                  <a:pt x="8461854" y="6097725"/>
                </a:lnTo>
                <a:lnTo>
                  <a:pt x="8503338" y="6078915"/>
                </a:lnTo>
                <a:lnTo>
                  <a:pt x="8544174" y="6058233"/>
                </a:lnTo>
                <a:lnTo>
                  <a:pt x="8584291" y="6035751"/>
                </a:lnTo>
                <a:lnTo>
                  <a:pt x="8623615" y="6011542"/>
                </a:lnTo>
                <a:lnTo>
                  <a:pt x="8662076" y="5985678"/>
                </a:lnTo>
                <a:lnTo>
                  <a:pt x="8699601" y="5958230"/>
                </a:lnTo>
                <a:lnTo>
                  <a:pt x="8736118" y="5929270"/>
                </a:lnTo>
                <a:lnTo>
                  <a:pt x="8771556" y="5898871"/>
                </a:lnTo>
                <a:lnTo>
                  <a:pt x="8805842" y="5867104"/>
                </a:lnTo>
                <a:lnTo>
                  <a:pt x="8838904" y="5834042"/>
                </a:lnTo>
                <a:lnTo>
                  <a:pt x="8870671" y="5799756"/>
                </a:lnTo>
                <a:lnTo>
                  <a:pt x="8901070" y="5764318"/>
                </a:lnTo>
                <a:lnTo>
                  <a:pt x="8930030" y="5727801"/>
                </a:lnTo>
                <a:lnTo>
                  <a:pt x="8957478" y="5690276"/>
                </a:lnTo>
                <a:lnTo>
                  <a:pt x="8983342" y="5651815"/>
                </a:lnTo>
                <a:lnTo>
                  <a:pt x="9007551" y="5612491"/>
                </a:lnTo>
                <a:lnTo>
                  <a:pt x="9030033" y="5572374"/>
                </a:lnTo>
                <a:lnTo>
                  <a:pt x="9050715" y="5531538"/>
                </a:lnTo>
                <a:lnTo>
                  <a:pt x="9069525" y="5490054"/>
                </a:lnTo>
                <a:lnTo>
                  <a:pt x="9086392" y="5447995"/>
                </a:lnTo>
                <a:lnTo>
                  <a:pt x="9101244" y="5405431"/>
                </a:lnTo>
                <a:lnTo>
                  <a:pt x="9114008" y="5362436"/>
                </a:lnTo>
                <a:lnTo>
                  <a:pt x="9124613" y="5319080"/>
                </a:lnTo>
                <a:lnTo>
                  <a:pt x="9132987" y="5275437"/>
                </a:lnTo>
                <a:lnTo>
                  <a:pt x="9139057" y="5231578"/>
                </a:lnTo>
                <a:lnTo>
                  <a:pt x="9142752" y="5187575"/>
                </a:lnTo>
                <a:lnTo>
                  <a:pt x="9144000" y="5143500"/>
                </a:lnTo>
                <a:lnTo>
                  <a:pt x="9144000" y="1028700"/>
                </a:lnTo>
                <a:lnTo>
                  <a:pt x="9142752" y="984624"/>
                </a:lnTo>
                <a:lnTo>
                  <a:pt x="9139057" y="940621"/>
                </a:lnTo>
                <a:lnTo>
                  <a:pt x="9132987" y="896762"/>
                </a:lnTo>
                <a:lnTo>
                  <a:pt x="9124613" y="853119"/>
                </a:lnTo>
                <a:lnTo>
                  <a:pt x="9114008" y="809763"/>
                </a:lnTo>
                <a:lnTo>
                  <a:pt x="9101244" y="766768"/>
                </a:lnTo>
                <a:lnTo>
                  <a:pt x="9086392" y="724204"/>
                </a:lnTo>
                <a:lnTo>
                  <a:pt x="9069525" y="682145"/>
                </a:lnTo>
                <a:lnTo>
                  <a:pt x="9050715" y="640661"/>
                </a:lnTo>
                <a:lnTo>
                  <a:pt x="9030033" y="599825"/>
                </a:lnTo>
                <a:lnTo>
                  <a:pt x="9007551" y="559708"/>
                </a:lnTo>
                <a:lnTo>
                  <a:pt x="8983342" y="520384"/>
                </a:lnTo>
                <a:lnTo>
                  <a:pt x="8957478" y="481923"/>
                </a:lnTo>
                <a:lnTo>
                  <a:pt x="8930030" y="444398"/>
                </a:lnTo>
                <a:lnTo>
                  <a:pt x="8901070" y="407881"/>
                </a:lnTo>
                <a:lnTo>
                  <a:pt x="8870671" y="372443"/>
                </a:lnTo>
                <a:lnTo>
                  <a:pt x="8838904" y="338157"/>
                </a:lnTo>
                <a:lnTo>
                  <a:pt x="8805842" y="305095"/>
                </a:lnTo>
                <a:lnTo>
                  <a:pt x="8771556" y="273328"/>
                </a:lnTo>
                <a:lnTo>
                  <a:pt x="8736118" y="242929"/>
                </a:lnTo>
                <a:lnTo>
                  <a:pt x="8699601" y="213969"/>
                </a:lnTo>
                <a:lnTo>
                  <a:pt x="8662076" y="186521"/>
                </a:lnTo>
                <a:lnTo>
                  <a:pt x="8623615" y="160657"/>
                </a:lnTo>
                <a:lnTo>
                  <a:pt x="8584291" y="136448"/>
                </a:lnTo>
                <a:lnTo>
                  <a:pt x="8544174" y="113966"/>
                </a:lnTo>
                <a:lnTo>
                  <a:pt x="8503338" y="93284"/>
                </a:lnTo>
                <a:lnTo>
                  <a:pt x="8461854" y="74474"/>
                </a:lnTo>
                <a:lnTo>
                  <a:pt x="8419795" y="57607"/>
                </a:lnTo>
                <a:lnTo>
                  <a:pt x="8377231" y="42755"/>
                </a:lnTo>
                <a:lnTo>
                  <a:pt x="8334236" y="29991"/>
                </a:lnTo>
                <a:lnTo>
                  <a:pt x="8290880" y="19386"/>
                </a:lnTo>
                <a:lnTo>
                  <a:pt x="8247237" y="11012"/>
                </a:lnTo>
                <a:lnTo>
                  <a:pt x="8203378" y="4942"/>
                </a:lnTo>
                <a:lnTo>
                  <a:pt x="8159375" y="1247"/>
                </a:lnTo>
                <a:lnTo>
                  <a:pt x="8115300" y="0"/>
                </a:lnTo>
                <a:close/>
              </a:path>
            </a:pathLst>
          </a:custGeom>
          <a:solidFill>
            <a:srgbClr val="0E6EC5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1" name="object 601"/>
          <p:cNvSpPr/>
          <p:nvPr/>
        </p:nvSpPr>
        <p:spPr>
          <a:xfrm>
            <a:off x="2476500" y="228600"/>
            <a:ext cx="134620" cy="3810"/>
          </a:xfrm>
          <a:custGeom>
            <a:avLst/>
            <a:gdLst/>
            <a:ahLst/>
            <a:cxnLst/>
            <a:rect l="l" t="t" r="r" b="b"/>
            <a:pathLst>
              <a:path w="134619" h="3810">
                <a:moveTo>
                  <a:pt x="134619" y="0"/>
                </a:moveTo>
                <a:lnTo>
                  <a:pt x="76200" y="0"/>
                </a:lnTo>
                <a:lnTo>
                  <a:pt x="57150" y="238"/>
                </a:lnTo>
                <a:lnTo>
                  <a:pt x="38100" y="952"/>
                </a:lnTo>
                <a:lnTo>
                  <a:pt x="19050" y="2143"/>
                </a:lnTo>
                <a:lnTo>
                  <a:pt x="0" y="3809"/>
                </a:lnTo>
              </a:path>
            </a:pathLst>
          </a:custGeom>
          <a:ln w="761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2" name="object 602"/>
          <p:cNvSpPr/>
          <p:nvPr/>
        </p:nvSpPr>
        <p:spPr>
          <a:xfrm>
            <a:off x="2327909" y="242570"/>
            <a:ext cx="73660" cy="17780"/>
          </a:xfrm>
          <a:custGeom>
            <a:avLst/>
            <a:gdLst/>
            <a:ahLst/>
            <a:cxnLst/>
            <a:rect l="l" t="t" r="r" b="b"/>
            <a:pathLst>
              <a:path w="73659" h="17779">
                <a:moveTo>
                  <a:pt x="73659" y="0"/>
                </a:moveTo>
                <a:lnTo>
                  <a:pt x="54828" y="3849"/>
                </a:lnTo>
                <a:lnTo>
                  <a:pt x="36353" y="7937"/>
                </a:lnTo>
                <a:lnTo>
                  <a:pt x="18117" y="12501"/>
                </a:lnTo>
                <a:lnTo>
                  <a:pt x="0" y="17779"/>
                </a:lnTo>
              </a:path>
            </a:pathLst>
          </a:custGeom>
          <a:ln w="761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3" name="object 603"/>
          <p:cNvSpPr/>
          <p:nvPr/>
        </p:nvSpPr>
        <p:spPr>
          <a:xfrm>
            <a:off x="2184400" y="283210"/>
            <a:ext cx="69850" cy="29209"/>
          </a:xfrm>
          <a:custGeom>
            <a:avLst/>
            <a:gdLst/>
            <a:ahLst/>
            <a:cxnLst/>
            <a:rect l="l" t="t" r="r" b="b"/>
            <a:pathLst>
              <a:path w="69850" h="29210">
                <a:moveTo>
                  <a:pt x="69850" y="0"/>
                </a:moveTo>
                <a:lnTo>
                  <a:pt x="52685" y="6707"/>
                </a:lnTo>
                <a:lnTo>
                  <a:pt x="35401" y="13652"/>
                </a:lnTo>
                <a:lnTo>
                  <a:pt x="17879" y="21074"/>
                </a:lnTo>
                <a:lnTo>
                  <a:pt x="0" y="2921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4" name="object 604"/>
          <p:cNvSpPr/>
          <p:nvPr/>
        </p:nvSpPr>
        <p:spPr>
          <a:xfrm>
            <a:off x="2051050" y="345440"/>
            <a:ext cx="66040" cy="39370"/>
          </a:xfrm>
          <a:custGeom>
            <a:avLst/>
            <a:gdLst/>
            <a:ahLst/>
            <a:cxnLst/>
            <a:rect l="l" t="t" r="r" b="b"/>
            <a:pathLst>
              <a:path w="66040" h="39370">
                <a:moveTo>
                  <a:pt x="66040" y="0"/>
                </a:moveTo>
                <a:lnTo>
                  <a:pt x="49113" y="9544"/>
                </a:lnTo>
                <a:lnTo>
                  <a:pt x="32543" y="19208"/>
                </a:lnTo>
                <a:lnTo>
                  <a:pt x="16212" y="29110"/>
                </a:lnTo>
                <a:lnTo>
                  <a:pt x="0" y="39369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5" name="object 605"/>
          <p:cNvSpPr/>
          <p:nvPr/>
        </p:nvSpPr>
        <p:spPr>
          <a:xfrm>
            <a:off x="1927859" y="426719"/>
            <a:ext cx="60960" cy="46990"/>
          </a:xfrm>
          <a:custGeom>
            <a:avLst/>
            <a:gdLst/>
            <a:ahLst/>
            <a:cxnLst/>
            <a:rect l="l" t="t" r="r" b="b"/>
            <a:pathLst>
              <a:path w="60959" h="46990">
                <a:moveTo>
                  <a:pt x="60960" y="0"/>
                </a:moveTo>
                <a:lnTo>
                  <a:pt x="45719" y="11449"/>
                </a:lnTo>
                <a:lnTo>
                  <a:pt x="30479" y="23018"/>
                </a:lnTo>
                <a:lnTo>
                  <a:pt x="15239" y="34825"/>
                </a:lnTo>
                <a:lnTo>
                  <a:pt x="0" y="46989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6" name="object 606"/>
          <p:cNvSpPr/>
          <p:nvPr/>
        </p:nvSpPr>
        <p:spPr>
          <a:xfrm>
            <a:off x="1817370" y="524509"/>
            <a:ext cx="54610" cy="53340"/>
          </a:xfrm>
          <a:custGeom>
            <a:avLst/>
            <a:gdLst/>
            <a:ahLst/>
            <a:cxnLst/>
            <a:rect l="l" t="t" r="r" b="b"/>
            <a:pathLst>
              <a:path w="54610" h="53340">
                <a:moveTo>
                  <a:pt x="54609" y="0"/>
                </a:moveTo>
                <a:lnTo>
                  <a:pt x="40540" y="13335"/>
                </a:lnTo>
                <a:lnTo>
                  <a:pt x="26828" y="26670"/>
                </a:lnTo>
                <a:lnTo>
                  <a:pt x="13354" y="40005"/>
                </a:lnTo>
                <a:lnTo>
                  <a:pt x="0" y="53339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7" name="object 607"/>
          <p:cNvSpPr/>
          <p:nvPr/>
        </p:nvSpPr>
        <p:spPr>
          <a:xfrm>
            <a:off x="1720850" y="635000"/>
            <a:ext cx="46990" cy="60960"/>
          </a:xfrm>
          <a:custGeom>
            <a:avLst/>
            <a:gdLst/>
            <a:ahLst/>
            <a:cxnLst/>
            <a:rect l="l" t="t" r="r" b="b"/>
            <a:pathLst>
              <a:path w="46989" h="60959">
                <a:moveTo>
                  <a:pt x="46989" y="0"/>
                </a:moveTo>
                <a:lnTo>
                  <a:pt x="34825" y="15061"/>
                </a:lnTo>
                <a:lnTo>
                  <a:pt x="23018" y="30003"/>
                </a:lnTo>
                <a:lnTo>
                  <a:pt x="11449" y="45184"/>
                </a:lnTo>
                <a:lnTo>
                  <a:pt x="0" y="6096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8" name="object 608"/>
          <p:cNvSpPr/>
          <p:nvPr/>
        </p:nvSpPr>
        <p:spPr>
          <a:xfrm>
            <a:off x="1639570" y="758190"/>
            <a:ext cx="38100" cy="66040"/>
          </a:xfrm>
          <a:custGeom>
            <a:avLst/>
            <a:gdLst/>
            <a:ahLst/>
            <a:cxnLst/>
            <a:rect l="l" t="t" r="r" b="b"/>
            <a:pathLst>
              <a:path w="38100" h="66040">
                <a:moveTo>
                  <a:pt x="38100" y="0"/>
                </a:moveTo>
                <a:lnTo>
                  <a:pt x="28575" y="16390"/>
                </a:lnTo>
                <a:lnTo>
                  <a:pt x="19050" y="33019"/>
                </a:lnTo>
                <a:lnTo>
                  <a:pt x="9525" y="49649"/>
                </a:lnTo>
                <a:lnTo>
                  <a:pt x="0" y="66039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9" name="object 609"/>
          <p:cNvSpPr/>
          <p:nvPr/>
        </p:nvSpPr>
        <p:spPr>
          <a:xfrm>
            <a:off x="1577340" y="892810"/>
            <a:ext cx="29209" cy="69850"/>
          </a:xfrm>
          <a:custGeom>
            <a:avLst/>
            <a:gdLst/>
            <a:ahLst/>
            <a:cxnLst/>
            <a:rect l="l" t="t" r="r" b="b"/>
            <a:pathLst>
              <a:path w="29209" h="69850">
                <a:moveTo>
                  <a:pt x="29209" y="0"/>
                </a:moveTo>
                <a:lnTo>
                  <a:pt x="21074" y="17164"/>
                </a:lnTo>
                <a:lnTo>
                  <a:pt x="13652" y="34448"/>
                </a:lnTo>
                <a:lnTo>
                  <a:pt x="6707" y="51970"/>
                </a:lnTo>
                <a:lnTo>
                  <a:pt x="0" y="6985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0" name="object 610"/>
          <p:cNvSpPr/>
          <p:nvPr/>
        </p:nvSpPr>
        <p:spPr>
          <a:xfrm>
            <a:off x="1537970" y="1035050"/>
            <a:ext cx="16510" cy="73660"/>
          </a:xfrm>
          <a:custGeom>
            <a:avLst/>
            <a:gdLst/>
            <a:ahLst/>
            <a:cxnLst/>
            <a:rect l="l" t="t" r="r" b="b"/>
            <a:pathLst>
              <a:path w="16509" h="73659">
                <a:moveTo>
                  <a:pt x="16509" y="0"/>
                </a:moveTo>
                <a:lnTo>
                  <a:pt x="11787" y="18831"/>
                </a:lnTo>
                <a:lnTo>
                  <a:pt x="7302" y="37306"/>
                </a:lnTo>
                <a:lnTo>
                  <a:pt x="3294" y="55542"/>
                </a:lnTo>
                <a:lnTo>
                  <a:pt x="0" y="7366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1" name="object 611"/>
          <p:cNvSpPr/>
          <p:nvPr/>
        </p:nvSpPr>
        <p:spPr>
          <a:xfrm>
            <a:off x="1524000" y="1184910"/>
            <a:ext cx="3810" cy="74930"/>
          </a:xfrm>
          <a:custGeom>
            <a:avLst/>
            <a:gdLst/>
            <a:ahLst/>
            <a:cxnLst/>
            <a:rect l="l" t="t" r="r" b="b"/>
            <a:pathLst>
              <a:path w="3810" h="74930">
                <a:moveTo>
                  <a:pt x="3810" y="0"/>
                </a:moveTo>
                <a:lnTo>
                  <a:pt x="2143" y="18097"/>
                </a:lnTo>
                <a:lnTo>
                  <a:pt x="952" y="36195"/>
                </a:lnTo>
                <a:lnTo>
                  <a:pt x="238" y="54292"/>
                </a:lnTo>
                <a:lnTo>
                  <a:pt x="0" y="72389"/>
                </a:lnTo>
                <a:lnTo>
                  <a:pt x="0" y="74929"/>
                </a:lnTo>
              </a:path>
            </a:pathLst>
          </a:custGeom>
          <a:ln w="761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2" name="object 612"/>
          <p:cNvSpPr/>
          <p:nvPr/>
        </p:nvSpPr>
        <p:spPr>
          <a:xfrm>
            <a:off x="1524000" y="133603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3" name="object 613"/>
          <p:cNvSpPr/>
          <p:nvPr/>
        </p:nvSpPr>
        <p:spPr>
          <a:xfrm>
            <a:off x="1524000" y="148843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4" name="object 614"/>
          <p:cNvSpPr/>
          <p:nvPr/>
        </p:nvSpPr>
        <p:spPr>
          <a:xfrm>
            <a:off x="1524000" y="163957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5" name="object 615"/>
          <p:cNvSpPr/>
          <p:nvPr/>
        </p:nvSpPr>
        <p:spPr>
          <a:xfrm>
            <a:off x="1524000" y="179197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6" name="object 616"/>
          <p:cNvSpPr/>
          <p:nvPr/>
        </p:nvSpPr>
        <p:spPr>
          <a:xfrm>
            <a:off x="1524000" y="194437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7" name="object 617"/>
          <p:cNvSpPr/>
          <p:nvPr/>
        </p:nvSpPr>
        <p:spPr>
          <a:xfrm>
            <a:off x="1524000" y="209550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8" name="object 618"/>
          <p:cNvSpPr/>
          <p:nvPr/>
        </p:nvSpPr>
        <p:spPr>
          <a:xfrm>
            <a:off x="1524000" y="224790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9" name="object 619"/>
          <p:cNvSpPr/>
          <p:nvPr/>
        </p:nvSpPr>
        <p:spPr>
          <a:xfrm>
            <a:off x="1524000" y="2400300"/>
            <a:ext cx="0" cy="74930"/>
          </a:xfrm>
          <a:custGeom>
            <a:avLst/>
            <a:gdLst/>
            <a:ahLst/>
            <a:cxnLst/>
            <a:rect l="l" t="t" r="r" b="b"/>
            <a:pathLst>
              <a:path h="74930">
                <a:moveTo>
                  <a:pt x="0" y="0"/>
                </a:moveTo>
                <a:lnTo>
                  <a:pt x="0" y="74929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0" name="object 620"/>
          <p:cNvSpPr/>
          <p:nvPr/>
        </p:nvSpPr>
        <p:spPr>
          <a:xfrm>
            <a:off x="1524000" y="255142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1" name="object 621"/>
          <p:cNvSpPr/>
          <p:nvPr/>
        </p:nvSpPr>
        <p:spPr>
          <a:xfrm>
            <a:off x="1524000" y="270382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2" name="object 622"/>
          <p:cNvSpPr/>
          <p:nvPr/>
        </p:nvSpPr>
        <p:spPr>
          <a:xfrm>
            <a:off x="1524000" y="285496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3" name="object 623"/>
          <p:cNvSpPr/>
          <p:nvPr/>
        </p:nvSpPr>
        <p:spPr>
          <a:xfrm>
            <a:off x="1524000" y="300736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4" name="object 624"/>
          <p:cNvSpPr/>
          <p:nvPr/>
        </p:nvSpPr>
        <p:spPr>
          <a:xfrm>
            <a:off x="1524000" y="3159760"/>
            <a:ext cx="0" cy="74930"/>
          </a:xfrm>
          <a:custGeom>
            <a:avLst/>
            <a:gdLst/>
            <a:ahLst/>
            <a:cxnLst/>
            <a:rect l="l" t="t" r="r" b="b"/>
            <a:pathLst>
              <a:path h="74930">
                <a:moveTo>
                  <a:pt x="0" y="0"/>
                </a:moveTo>
                <a:lnTo>
                  <a:pt x="0" y="74929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5" name="object 625"/>
          <p:cNvSpPr/>
          <p:nvPr/>
        </p:nvSpPr>
        <p:spPr>
          <a:xfrm>
            <a:off x="1524000" y="331089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6" name="object 626"/>
          <p:cNvSpPr/>
          <p:nvPr/>
        </p:nvSpPr>
        <p:spPr>
          <a:xfrm>
            <a:off x="1524000" y="346329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7" name="object 627"/>
          <p:cNvSpPr/>
          <p:nvPr/>
        </p:nvSpPr>
        <p:spPr>
          <a:xfrm>
            <a:off x="1524000" y="3615690"/>
            <a:ext cx="0" cy="74930"/>
          </a:xfrm>
          <a:custGeom>
            <a:avLst/>
            <a:gdLst/>
            <a:ahLst/>
            <a:cxnLst/>
            <a:rect l="l" t="t" r="r" b="b"/>
            <a:pathLst>
              <a:path h="74929">
                <a:moveTo>
                  <a:pt x="0" y="0"/>
                </a:moveTo>
                <a:lnTo>
                  <a:pt x="0" y="7493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8" name="object 628"/>
          <p:cNvSpPr/>
          <p:nvPr/>
        </p:nvSpPr>
        <p:spPr>
          <a:xfrm>
            <a:off x="1524000" y="376682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199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9" name="object 629"/>
          <p:cNvSpPr/>
          <p:nvPr/>
        </p:nvSpPr>
        <p:spPr>
          <a:xfrm>
            <a:off x="1524000" y="391922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199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0" name="object 630"/>
          <p:cNvSpPr/>
          <p:nvPr/>
        </p:nvSpPr>
        <p:spPr>
          <a:xfrm>
            <a:off x="1524000" y="407035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1" name="object 631"/>
          <p:cNvSpPr/>
          <p:nvPr/>
        </p:nvSpPr>
        <p:spPr>
          <a:xfrm>
            <a:off x="1524000" y="422275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2" name="object 632"/>
          <p:cNvSpPr/>
          <p:nvPr/>
        </p:nvSpPr>
        <p:spPr>
          <a:xfrm>
            <a:off x="1524000" y="4375150"/>
            <a:ext cx="0" cy="74930"/>
          </a:xfrm>
          <a:custGeom>
            <a:avLst/>
            <a:gdLst/>
            <a:ahLst/>
            <a:cxnLst/>
            <a:rect l="l" t="t" r="r" b="b"/>
            <a:pathLst>
              <a:path h="74929">
                <a:moveTo>
                  <a:pt x="0" y="0"/>
                </a:moveTo>
                <a:lnTo>
                  <a:pt x="0" y="7493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3" name="object 633"/>
          <p:cNvSpPr/>
          <p:nvPr/>
        </p:nvSpPr>
        <p:spPr>
          <a:xfrm>
            <a:off x="1524000" y="452627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4" name="object 634"/>
          <p:cNvSpPr/>
          <p:nvPr/>
        </p:nvSpPr>
        <p:spPr>
          <a:xfrm>
            <a:off x="1524000" y="467867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5" name="object 635"/>
          <p:cNvSpPr/>
          <p:nvPr/>
        </p:nvSpPr>
        <p:spPr>
          <a:xfrm>
            <a:off x="1524000" y="4831079"/>
            <a:ext cx="0" cy="74930"/>
          </a:xfrm>
          <a:custGeom>
            <a:avLst/>
            <a:gdLst/>
            <a:ahLst/>
            <a:cxnLst/>
            <a:rect l="l" t="t" r="r" b="b"/>
            <a:pathLst>
              <a:path h="74929">
                <a:moveTo>
                  <a:pt x="0" y="0"/>
                </a:moveTo>
                <a:lnTo>
                  <a:pt x="0" y="7493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6" name="object 636"/>
          <p:cNvSpPr/>
          <p:nvPr/>
        </p:nvSpPr>
        <p:spPr>
          <a:xfrm>
            <a:off x="1524000" y="498220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7" name="object 637"/>
          <p:cNvSpPr/>
          <p:nvPr/>
        </p:nvSpPr>
        <p:spPr>
          <a:xfrm>
            <a:off x="1524000" y="513460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8" name="object 638"/>
          <p:cNvSpPr/>
          <p:nvPr/>
        </p:nvSpPr>
        <p:spPr>
          <a:xfrm>
            <a:off x="1524000" y="528574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9" name="object 639"/>
          <p:cNvSpPr/>
          <p:nvPr/>
        </p:nvSpPr>
        <p:spPr>
          <a:xfrm>
            <a:off x="1526540" y="5438140"/>
            <a:ext cx="10160" cy="76200"/>
          </a:xfrm>
          <a:custGeom>
            <a:avLst/>
            <a:gdLst/>
            <a:ahLst/>
            <a:cxnLst/>
            <a:rect l="l" t="t" r="r" b="b"/>
            <a:pathLst>
              <a:path w="10160" h="76200">
                <a:moveTo>
                  <a:pt x="0" y="0"/>
                </a:moveTo>
                <a:lnTo>
                  <a:pt x="2123" y="19050"/>
                </a:lnTo>
                <a:lnTo>
                  <a:pt x="4603" y="38100"/>
                </a:lnTo>
                <a:lnTo>
                  <a:pt x="7322" y="57150"/>
                </a:lnTo>
                <a:lnTo>
                  <a:pt x="1016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0" name="object 640"/>
          <p:cNvSpPr/>
          <p:nvPr/>
        </p:nvSpPr>
        <p:spPr>
          <a:xfrm>
            <a:off x="1553209" y="5588000"/>
            <a:ext cx="22860" cy="72390"/>
          </a:xfrm>
          <a:custGeom>
            <a:avLst/>
            <a:gdLst/>
            <a:ahLst/>
            <a:cxnLst/>
            <a:rect l="l" t="t" r="r" b="b"/>
            <a:pathLst>
              <a:path w="22859" h="72389">
                <a:moveTo>
                  <a:pt x="0" y="0"/>
                </a:moveTo>
                <a:lnTo>
                  <a:pt x="5000" y="18097"/>
                </a:lnTo>
                <a:lnTo>
                  <a:pt x="10477" y="36194"/>
                </a:lnTo>
                <a:lnTo>
                  <a:pt x="16430" y="54292"/>
                </a:lnTo>
                <a:lnTo>
                  <a:pt x="22859" y="7239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1" name="object 641"/>
          <p:cNvSpPr/>
          <p:nvPr/>
        </p:nvSpPr>
        <p:spPr>
          <a:xfrm>
            <a:off x="1604010" y="5730240"/>
            <a:ext cx="33020" cy="68580"/>
          </a:xfrm>
          <a:custGeom>
            <a:avLst/>
            <a:gdLst/>
            <a:ahLst/>
            <a:cxnLst/>
            <a:rect l="l" t="t" r="r" b="b"/>
            <a:pathLst>
              <a:path w="33019" h="68579">
                <a:moveTo>
                  <a:pt x="0" y="0"/>
                </a:moveTo>
                <a:lnTo>
                  <a:pt x="7838" y="17859"/>
                </a:lnTo>
                <a:lnTo>
                  <a:pt x="16033" y="35242"/>
                </a:lnTo>
                <a:lnTo>
                  <a:pt x="24467" y="52149"/>
                </a:lnTo>
                <a:lnTo>
                  <a:pt x="33020" y="6858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2" name="object 642"/>
          <p:cNvSpPr/>
          <p:nvPr/>
        </p:nvSpPr>
        <p:spPr>
          <a:xfrm>
            <a:off x="1675129" y="5864859"/>
            <a:ext cx="41910" cy="63500"/>
          </a:xfrm>
          <a:custGeom>
            <a:avLst/>
            <a:gdLst/>
            <a:ahLst/>
            <a:cxnLst/>
            <a:rect l="l" t="t" r="r" b="b"/>
            <a:pathLst>
              <a:path w="41910" h="63500">
                <a:moveTo>
                  <a:pt x="0" y="0"/>
                </a:moveTo>
                <a:lnTo>
                  <a:pt x="9941" y="16172"/>
                </a:lnTo>
                <a:lnTo>
                  <a:pt x="20478" y="32226"/>
                </a:lnTo>
                <a:lnTo>
                  <a:pt x="31253" y="48041"/>
                </a:lnTo>
                <a:lnTo>
                  <a:pt x="41909" y="63499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3" name="object 643"/>
          <p:cNvSpPr/>
          <p:nvPr/>
        </p:nvSpPr>
        <p:spPr>
          <a:xfrm>
            <a:off x="1764029" y="5989320"/>
            <a:ext cx="49530" cy="57150"/>
          </a:xfrm>
          <a:custGeom>
            <a:avLst/>
            <a:gdLst/>
            <a:ahLst/>
            <a:cxnLst/>
            <a:rect l="l" t="t" r="r" b="b"/>
            <a:pathLst>
              <a:path w="49529" h="57150">
                <a:moveTo>
                  <a:pt x="0" y="0"/>
                </a:moveTo>
                <a:lnTo>
                  <a:pt x="11668" y="14287"/>
                </a:lnTo>
                <a:lnTo>
                  <a:pt x="23812" y="28574"/>
                </a:lnTo>
                <a:lnTo>
                  <a:pt x="36433" y="42862"/>
                </a:lnTo>
                <a:lnTo>
                  <a:pt x="49530" y="57149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4" name="object 644"/>
          <p:cNvSpPr/>
          <p:nvPr/>
        </p:nvSpPr>
        <p:spPr>
          <a:xfrm>
            <a:off x="1866900" y="6099809"/>
            <a:ext cx="57150" cy="50800"/>
          </a:xfrm>
          <a:custGeom>
            <a:avLst/>
            <a:gdLst/>
            <a:ahLst/>
            <a:cxnLst/>
            <a:rect l="l" t="t" r="r" b="b"/>
            <a:pathLst>
              <a:path w="57150" h="50800">
                <a:moveTo>
                  <a:pt x="0" y="0"/>
                </a:moveTo>
                <a:lnTo>
                  <a:pt x="14108" y="13295"/>
                </a:lnTo>
                <a:lnTo>
                  <a:pt x="28098" y="26352"/>
                </a:lnTo>
                <a:lnTo>
                  <a:pt x="42326" y="38933"/>
                </a:lnTo>
                <a:lnTo>
                  <a:pt x="57150" y="50799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5" name="object 645"/>
          <p:cNvSpPr/>
          <p:nvPr/>
        </p:nvSpPr>
        <p:spPr>
          <a:xfrm>
            <a:off x="1983740" y="6197600"/>
            <a:ext cx="62230" cy="43180"/>
          </a:xfrm>
          <a:custGeom>
            <a:avLst/>
            <a:gdLst/>
            <a:ahLst/>
            <a:cxnLst/>
            <a:rect l="l" t="t" r="r" b="b"/>
            <a:pathLst>
              <a:path w="62229" h="43179">
                <a:moveTo>
                  <a:pt x="0" y="0"/>
                </a:moveTo>
                <a:lnTo>
                  <a:pt x="15259" y="11390"/>
                </a:lnTo>
                <a:lnTo>
                  <a:pt x="30638" y="22542"/>
                </a:lnTo>
                <a:lnTo>
                  <a:pt x="46255" y="33218"/>
                </a:lnTo>
                <a:lnTo>
                  <a:pt x="62229" y="43179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6" name="object 646"/>
          <p:cNvSpPr/>
          <p:nvPr/>
        </p:nvSpPr>
        <p:spPr>
          <a:xfrm>
            <a:off x="2110740" y="6280150"/>
            <a:ext cx="68580" cy="34290"/>
          </a:xfrm>
          <a:custGeom>
            <a:avLst/>
            <a:gdLst/>
            <a:ahLst/>
            <a:cxnLst/>
            <a:rect l="l" t="t" r="r" b="b"/>
            <a:pathLst>
              <a:path w="68579" h="34289">
                <a:moveTo>
                  <a:pt x="0" y="0"/>
                </a:moveTo>
                <a:lnTo>
                  <a:pt x="17144" y="9286"/>
                </a:lnTo>
                <a:lnTo>
                  <a:pt x="34289" y="18097"/>
                </a:lnTo>
                <a:lnTo>
                  <a:pt x="51434" y="26431"/>
                </a:lnTo>
                <a:lnTo>
                  <a:pt x="68579" y="3429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7" name="object 647"/>
          <p:cNvSpPr/>
          <p:nvPr/>
        </p:nvSpPr>
        <p:spPr>
          <a:xfrm>
            <a:off x="2249169" y="6343650"/>
            <a:ext cx="72390" cy="24130"/>
          </a:xfrm>
          <a:custGeom>
            <a:avLst/>
            <a:gdLst/>
            <a:ahLst/>
            <a:cxnLst/>
            <a:rect l="l" t="t" r="r" b="b"/>
            <a:pathLst>
              <a:path w="72390" h="24129">
                <a:moveTo>
                  <a:pt x="0" y="0"/>
                </a:moveTo>
                <a:lnTo>
                  <a:pt x="18097" y="6449"/>
                </a:lnTo>
                <a:lnTo>
                  <a:pt x="36194" y="12541"/>
                </a:lnTo>
                <a:lnTo>
                  <a:pt x="54292" y="18395"/>
                </a:lnTo>
                <a:lnTo>
                  <a:pt x="72389" y="24129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8" name="object 648"/>
          <p:cNvSpPr/>
          <p:nvPr/>
        </p:nvSpPr>
        <p:spPr>
          <a:xfrm>
            <a:off x="2395219" y="6385559"/>
            <a:ext cx="74930" cy="11430"/>
          </a:xfrm>
          <a:custGeom>
            <a:avLst/>
            <a:gdLst/>
            <a:ahLst/>
            <a:cxnLst/>
            <a:rect l="l" t="t" r="r" b="b"/>
            <a:pathLst>
              <a:path w="74930" h="11429">
                <a:moveTo>
                  <a:pt x="0" y="0"/>
                </a:moveTo>
                <a:lnTo>
                  <a:pt x="18851" y="3036"/>
                </a:lnTo>
                <a:lnTo>
                  <a:pt x="37465" y="6191"/>
                </a:lnTo>
                <a:lnTo>
                  <a:pt x="56078" y="9108"/>
                </a:lnTo>
                <a:lnTo>
                  <a:pt x="74930" y="11429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9" name="object 649"/>
          <p:cNvSpPr/>
          <p:nvPr/>
        </p:nvSpPr>
        <p:spPr>
          <a:xfrm>
            <a:off x="2508250" y="64008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0" name="object 650"/>
          <p:cNvSpPr/>
          <p:nvPr/>
        </p:nvSpPr>
        <p:spPr>
          <a:xfrm>
            <a:off x="2698750" y="640080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37465" y="-38100"/>
                </a:moveTo>
                <a:lnTo>
                  <a:pt x="37465" y="38100"/>
                </a:lnTo>
              </a:path>
            </a:pathLst>
          </a:custGeom>
          <a:ln w="7493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1" name="object 651"/>
          <p:cNvSpPr/>
          <p:nvPr/>
        </p:nvSpPr>
        <p:spPr>
          <a:xfrm>
            <a:off x="2849880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2" name="object 652"/>
          <p:cNvSpPr/>
          <p:nvPr/>
        </p:nvSpPr>
        <p:spPr>
          <a:xfrm>
            <a:off x="3002280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3" name="object 653"/>
          <p:cNvSpPr/>
          <p:nvPr/>
        </p:nvSpPr>
        <p:spPr>
          <a:xfrm>
            <a:off x="3154679" y="640080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37465" y="-38100"/>
                </a:moveTo>
                <a:lnTo>
                  <a:pt x="37465" y="38100"/>
                </a:lnTo>
              </a:path>
            </a:pathLst>
          </a:custGeom>
          <a:ln w="7493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4" name="object 654"/>
          <p:cNvSpPr/>
          <p:nvPr/>
        </p:nvSpPr>
        <p:spPr>
          <a:xfrm>
            <a:off x="3305810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5" name="object 655"/>
          <p:cNvSpPr/>
          <p:nvPr/>
        </p:nvSpPr>
        <p:spPr>
          <a:xfrm>
            <a:off x="3458210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6" name="object 656"/>
          <p:cNvSpPr/>
          <p:nvPr/>
        </p:nvSpPr>
        <p:spPr>
          <a:xfrm>
            <a:off x="3609339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7" name="object 657"/>
          <p:cNvSpPr/>
          <p:nvPr/>
        </p:nvSpPr>
        <p:spPr>
          <a:xfrm>
            <a:off x="3761739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8" name="object 658"/>
          <p:cNvSpPr/>
          <p:nvPr/>
        </p:nvSpPr>
        <p:spPr>
          <a:xfrm>
            <a:off x="3914139" y="640080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37464" y="-38100"/>
                </a:moveTo>
                <a:lnTo>
                  <a:pt x="37464" y="38100"/>
                </a:lnTo>
              </a:path>
            </a:pathLst>
          </a:custGeom>
          <a:ln w="7493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9" name="object 659"/>
          <p:cNvSpPr/>
          <p:nvPr/>
        </p:nvSpPr>
        <p:spPr>
          <a:xfrm>
            <a:off x="4065270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0" name="object 660"/>
          <p:cNvSpPr/>
          <p:nvPr/>
        </p:nvSpPr>
        <p:spPr>
          <a:xfrm>
            <a:off x="4217670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1" name="object 661"/>
          <p:cNvSpPr/>
          <p:nvPr/>
        </p:nvSpPr>
        <p:spPr>
          <a:xfrm>
            <a:off x="4370070" y="640080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37465" y="-38100"/>
                </a:moveTo>
                <a:lnTo>
                  <a:pt x="37465" y="38100"/>
                </a:lnTo>
              </a:path>
            </a:pathLst>
          </a:custGeom>
          <a:ln w="7493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2" name="object 662"/>
          <p:cNvSpPr/>
          <p:nvPr/>
        </p:nvSpPr>
        <p:spPr>
          <a:xfrm>
            <a:off x="4521200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3" name="object 663"/>
          <p:cNvSpPr/>
          <p:nvPr/>
        </p:nvSpPr>
        <p:spPr>
          <a:xfrm>
            <a:off x="4673600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4" name="object 664"/>
          <p:cNvSpPr/>
          <p:nvPr/>
        </p:nvSpPr>
        <p:spPr>
          <a:xfrm>
            <a:off x="4824729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5" name="object 665"/>
          <p:cNvSpPr/>
          <p:nvPr/>
        </p:nvSpPr>
        <p:spPr>
          <a:xfrm>
            <a:off x="4977129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6" name="object 666"/>
          <p:cNvSpPr/>
          <p:nvPr/>
        </p:nvSpPr>
        <p:spPr>
          <a:xfrm>
            <a:off x="5129529" y="640080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37465" y="-38100"/>
                </a:moveTo>
                <a:lnTo>
                  <a:pt x="37465" y="38100"/>
                </a:lnTo>
              </a:path>
            </a:pathLst>
          </a:custGeom>
          <a:ln w="7493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7" name="object 667"/>
          <p:cNvSpPr/>
          <p:nvPr/>
        </p:nvSpPr>
        <p:spPr>
          <a:xfrm>
            <a:off x="5280659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8" name="object 668"/>
          <p:cNvSpPr/>
          <p:nvPr/>
        </p:nvSpPr>
        <p:spPr>
          <a:xfrm>
            <a:off x="5433059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9" name="object 669"/>
          <p:cNvSpPr/>
          <p:nvPr/>
        </p:nvSpPr>
        <p:spPr>
          <a:xfrm>
            <a:off x="5584190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0" name="object 670"/>
          <p:cNvSpPr/>
          <p:nvPr/>
        </p:nvSpPr>
        <p:spPr>
          <a:xfrm>
            <a:off x="5736590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1" name="object 671"/>
          <p:cNvSpPr/>
          <p:nvPr/>
        </p:nvSpPr>
        <p:spPr>
          <a:xfrm>
            <a:off x="5888990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2" name="object 672"/>
          <p:cNvSpPr/>
          <p:nvPr/>
        </p:nvSpPr>
        <p:spPr>
          <a:xfrm>
            <a:off x="6040120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3" name="object 673"/>
          <p:cNvSpPr/>
          <p:nvPr/>
        </p:nvSpPr>
        <p:spPr>
          <a:xfrm>
            <a:off x="6192520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4" name="object 674"/>
          <p:cNvSpPr/>
          <p:nvPr/>
        </p:nvSpPr>
        <p:spPr>
          <a:xfrm>
            <a:off x="6344920" y="640080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37464" y="-38100"/>
                </a:moveTo>
                <a:lnTo>
                  <a:pt x="37464" y="38100"/>
                </a:lnTo>
              </a:path>
            </a:pathLst>
          </a:custGeom>
          <a:ln w="7492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5" name="object 675"/>
          <p:cNvSpPr/>
          <p:nvPr/>
        </p:nvSpPr>
        <p:spPr>
          <a:xfrm>
            <a:off x="6496050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6" name="object 676"/>
          <p:cNvSpPr/>
          <p:nvPr/>
        </p:nvSpPr>
        <p:spPr>
          <a:xfrm>
            <a:off x="6648450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7" name="object 677"/>
          <p:cNvSpPr/>
          <p:nvPr/>
        </p:nvSpPr>
        <p:spPr>
          <a:xfrm>
            <a:off x="6799579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8" name="object 678"/>
          <p:cNvSpPr/>
          <p:nvPr/>
        </p:nvSpPr>
        <p:spPr>
          <a:xfrm>
            <a:off x="6951979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9" name="object 679"/>
          <p:cNvSpPr/>
          <p:nvPr/>
        </p:nvSpPr>
        <p:spPr>
          <a:xfrm>
            <a:off x="7104379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0" name="object 680"/>
          <p:cNvSpPr/>
          <p:nvPr/>
        </p:nvSpPr>
        <p:spPr>
          <a:xfrm>
            <a:off x="7255509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1" name="object 681"/>
          <p:cNvSpPr/>
          <p:nvPr/>
        </p:nvSpPr>
        <p:spPr>
          <a:xfrm>
            <a:off x="7407909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2" name="object 682"/>
          <p:cNvSpPr/>
          <p:nvPr/>
        </p:nvSpPr>
        <p:spPr>
          <a:xfrm>
            <a:off x="7560309" y="640080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37464" y="-38100"/>
                </a:moveTo>
                <a:lnTo>
                  <a:pt x="37464" y="38100"/>
                </a:lnTo>
              </a:path>
            </a:pathLst>
          </a:custGeom>
          <a:ln w="7492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3" name="object 683"/>
          <p:cNvSpPr/>
          <p:nvPr/>
        </p:nvSpPr>
        <p:spPr>
          <a:xfrm>
            <a:off x="7711440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4" name="object 684"/>
          <p:cNvSpPr/>
          <p:nvPr/>
        </p:nvSpPr>
        <p:spPr>
          <a:xfrm>
            <a:off x="7863840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5" name="object 685"/>
          <p:cNvSpPr/>
          <p:nvPr/>
        </p:nvSpPr>
        <p:spPr>
          <a:xfrm>
            <a:off x="8014970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6" name="object 686"/>
          <p:cNvSpPr/>
          <p:nvPr/>
        </p:nvSpPr>
        <p:spPr>
          <a:xfrm>
            <a:off x="8167369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7" name="object 687"/>
          <p:cNvSpPr/>
          <p:nvPr/>
        </p:nvSpPr>
        <p:spPr>
          <a:xfrm>
            <a:off x="8319769" y="640080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37464" y="-38100"/>
                </a:moveTo>
                <a:lnTo>
                  <a:pt x="37464" y="38100"/>
                </a:lnTo>
              </a:path>
            </a:pathLst>
          </a:custGeom>
          <a:ln w="7492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8" name="object 688"/>
          <p:cNvSpPr/>
          <p:nvPr/>
        </p:nvSpPr>
        <p:spPr>
          <a:xfrm>
            <a:off x="8470900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9" name="object 689"/>
          <p:cNvSpPr/>
          <p:nvPr/>
        </p:nvSpPr>
        <p:spPr>
          <a:xfrm>
            <a:off x="8623300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0" name="object 690"/>
          <p:cNvSpPr/>
          <p:nvPr/>
        </p:nvSpPr>
        <p:spPr>
          <a:xfrm>
            <a:off x="8775700" y="640080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37465" y="-38100"/>
                </a:moveTo>
                <a:lnTo>
                  <a:pt x="37465" y="38100"/>
                </a:lnTo>
              </a:path>
            </a:pathLst>
          </a:custGeom>
          <a:ln w="7492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1" name="object 691"/>
          <p:cNvSpPr/>
          <p:nvPr/>
        </p:nvSpPr>
        <p:spPr>
          <a:xfrm>
            <a:off x="8926830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2" name="object 692"/>
          <p:cNvSpPr/>
          <p:nvPr/>
        </p:nvSpPr>
        <p:spPr>
          <a:xfrm>
            <a:off x="9079230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3" name="object 693"/>
          <p:cNvSpPr/>
          <p:nvPr/>
        </p:nvSpPr>
        <p:spPr>
          <a:xfrm>
            <a:off x="9230359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4" name="object 694"/>
          <p:cNvSpPr/>
          <p:nvPr/>
        </p:nvSpPr>
        <p:spPr>
          <a:xfrm>
            <a:off x="9382759" y="64008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5" name="object 695"/>
          <p:cNvSpPr/>
          <p:nvPr/>
        </p:nvSpPr>
        <p:spPr>
          <a:xfrm>
            <a:off x="9535159" y="640080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37465" y="-38100"/>
                </a:moveTo>
                <a:lnTo>
                  <a:pt x="37465" y="38100"/>
                </a:lnTo>
              </a:path>
            </a:pathLst>
          </a:custGeom>
          <a:ln w="7493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6" name="object 696"/>
          <p:cNvSpPr/>
          <p:nvPr/>
        </p:nvSpPr>
        <p:spPr>
          <a:xfrm>
            <a:off x="9836150" y="6355079"/>
            <a:ext cx="73660" cy="21590"/>
          </a:xfrm>
          <a:custGeom>
            <a:avLst/>
            <a:gdLst/>
            <a:ahLst/>
            <a:cxnLst/>
            <a:rect l="l" t="t" r="r" b="b"/>
            <a:pathLst>
              <a:path w="73659" h="21589">
                <a:moveTo>
                  <a:pt x="0" y="21590"/>
                </a:moveTo>
                <a:lnTo>
                  <a:pt x="18831" y="16787"/>
                </a:lnTo>
                <a:lnTo>
                  <a:pt x="37306" y="11747"/>
                </a:lnTo>
                <a:lnTo>
                  <a:pt x="55542" y="6230"/>
                </a:lnTo>
                <a:lnTo>
                  <a:pt x="73659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7" name="object 697"/>
          <p:cNvSpPr/>
          <p:nvPr/>
        </p:nvSpPr>
        <p:spPr>
          <a:xfrm>
            <a:off x="9980930" y="6296659"/>
            <a:ext cx="68580" cy="31750"/>
          </a:xfrm>
          <a:custGeom>
            <a:avLst/>
            <a:gdLst/>
            <a:ahLst/>
            <a:cxnLst/>
            <a:rect l="l" t="t" r="r" b="b"/>
            <a:pathLst>
              <a:path w="68579" h="31750">
                <a:moveTo>
                  <a:pt x="0" y="31749"/>
                </a:moveTo>
                <a:lnTo>
                  <a:pt x="17145" y="24110"/>
                </a:lnTo>
                <a:lnTo>
                  <a:pt x="34290" y="16351"/>
                </a:lnTo>
                <a:lnTo>
                  <a:pt x="51435" y="8354"/>
                </a:lnTo>
                <a:lnTo>
                  <a:pt x="68579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8" name="object 698"/>
          <p:cNvSpPr/>
          <p:nvPr/>
        </p:nvSpPr>
        <p:spPr>
          <a:xfrm>
            <a:off x="10116819" y="6219190"/>
            <a:ext cx="63500" cy="40640"/>
          </a:xfrm>
          <a:custGeom>
            <a:avLst/>
            <a:gdLst/>
            <a:ahLst/>
            <a:cxnLst/>
            <a:rect l="l" t="t" r="r" b="b"/>
            <a:pathLst>
              <a:path w="63500" h="40639">
                <a:moveTo>
                  <a:pt x="0" y="40640"/>
                </a:moveTo>
                <a:lnTo>
                  <a:pt x="15994" y="30896"/>
                </a:lnTo>
                <a:lnTo>
                  <a:pt x="31750" y="20796"/>
                </a:lnTo>
                <a:lnTo>
                  <a:pt x="47505" y="10457"/>
                </a:lnTo>
                <a:lnTo>
                  <a:pt x="6350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9" name="object 699"/>
          <p:cNvSpPr/>
          <p:nvPr/>
        </p:nvSpPr>
        <p:spPr>
          <a:xfrm>
            <a:off x="10241281" y="6123940"/>
            <a:ext cx="58419" cy="49530"/>
          </a:xfrm>
          <a:custGeom>
            <a:avLst/>
            <a:gdLst/>
            <a:ahLst/>
            <a:cxnLst/>
            <a:rect l="l" t="t" r="r" b="b"/>
            <a:pathLst>
              <a:path w="58420" h="49529">
                <a:moveTo>
                  <a:pt x="0" y="49530"/>
                </a:moveTo>
                <a:lnTo>
                  <a:pt x="15021" y="37326"/>
                </a:lnTo>
                <a:lnTo>
                  <a:pt x="29686" y="25241"/>
                </a:lnTo>
                <a:lnTo>
                  <a:pt x="44112" y="12918"/>
                </a:lnTo>
                <a:lnTo>
                  <a:pt x="5842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0" name="object 700"/>
          <p:cNvSpPr/>
          <p:nvPr/>
        </p:nvSpPr>
        <p:spPr>
          <a:xfrm>
            <a:off x="10354310" y="6015990"/>
            <a:ext cx="52069" cy="55880"/>
          </a:xfrm>
          <a:custGeom>
            <a:avLst/>
            <a:gdLst/>
            <a:ahLst/>
            <a:cxnLst/>
            <a:rect l="l" t="t" r="r" b="b"/>
            <a:pathLst>
              <a:path w="52070" h="55879">
                <a:moveTo>
                  <a:pt x="0" y="55880"/>
                </a:moveTo>
                <a:lnTo>
                  <a:pt x="13315" y="41790"/>
                </a:lnTo>
                <a:lnTo>
                  <a:pt x="26511" y="27940"/>
                </a:lnTo>
                <a:lnTo>
                  <a:pt x="39469" y="14089"/>
                </a:lnTo>
                <a:lnTo>
                  <a:pt x="5207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1" name="object 701"/>
          <p:cNvSpPr/>
          <p:nvPr/>
        </p:nvSpPr>
        <p:spPr>
          <a:xfrm>
            <a:off x="10453369" y="5894070"/>
            <a:ext cx="44450" cy="62230"/>
          </a:xfrm>
          <a:custGeom>
            <a:avLst/>
            <a:gdLst/>
            <a:ahLst/>
            <a:cxnLst/>
            <a:rect l="l" t="t" r="r" b="b"/>
            <a:pathLst>
              <a:path w="44450" h="62229">
                <a:moveTo>
                  <a:pt x="0" y="62229"/>
                </a:moveTo>
                <a:lnTo>
                  <a:pt x="11945" y="47505"/>
                </a:lnTo>
                <a:lnTo>
                  <a:pt x="23177" y="32067"/>
                </a:lnTo>
                <a:lnTo>
                  <a:pt x="33932" y="16152"/>
                </a:lnTo>
                <a:lnTo>
                  <a:pt x="4445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2" name="object 702"/>
          <p:cNvSpPr/>
          <p:nvPr/>
        </p:nvSpPr>
        <p:spPr>
          <a:xfrm>
            <a:off x="10538459" y="5763259"/>
            <a:ext cx="35560" cy="67310"/>
          </a:xfrm>
          <a:custGeom>
            <a:avLst/>
            <a:gdLst/>
            <a:ahLst/>
            <a:cxnLst/>
            <a:rect l="l" t="t" r="r" b="b"/>
            <a:pathLst>
              <a:path w="35559" h="67310">
                <a:moveTo>
                  <a:pt x="0" y="67309"/>
                </a:moveTo>
                <a:lnTo>
                  <a:pt x="9306" y="50363"/>
                </a:lnTo>
                <a:lnTo>
                  <a:pt x="18256" y="33654"/>
                </a:lnTo>
                <a:lnTo>
                  <a:pt x="26967" y="16946"/>
                </a:lnTo>
                <a:lnTo>
                  <a:pt x="35560" y="0"/>
                </a:lnTo>
              </a:path>
            </a:pathLst>
          </a:custGeom>
          <a:ln w="761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3" name="object 703"/>
          <p:cNvSpPr/>
          <p:nvPr/>
        </p:nvSpPr>
        <p:spPr>
          <a:xfrm>
            <a:off x="10604500" y="5621020"/>
            <a:ext cx="25400" cy="72390"/>
          </a:xfrm>
          <a:custGeom>
            <a:avLst/>
            <a:gdLst/>
            <a:ahLst/>
            <a:cxnLst/>
            <a:rect l="l" t="t" r="r" b="b"/>
            <a:pathLst>
              <a:path w="25400" h="72389">
                <a:moveTo>
                  <a:pt x="0" y="72389"/>
                </a:moveTo>
                <a:lnTo>
                  <a:pt x="6647" y="54292"/>
                </a:lnTo>
                <a:lnTo>
                  <a:pt x="13176" y="36194"/>
                </a:lnTo>
                <a:lnTo>
                  <a:pt x="19466" y="18097"/>
                </a:lnTo>
                <a:lnTo>
                  <a:pt x="2540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4" name="object 704"/>
          <p:cNvSpPr/>
          <p:nvPr/>
        </p:nvSpPr>
        <p:spPr>
          <a:xfrm>
            <a:off x="10648950" y="5473700"/>
            <a:ext cx="12700" cy="74930"/>
          </a:xfrm>
          <a:custGeom>
            <a:avLst/>
            <a:gdLst/>
            <a:ahLst/>
            <a:cxnLst/>
            <a:rect l="l" t="t" r="r" b="b"/>
            <a:pathLst>
              <a:path w="12700" h="74929">
                <a:moveTo>
                  <a:pt x="0" y="74930"/>
                </a:moveTo>
                <a:lnTo>
                  <a:pt x="3770" y="55899"/>
                </a:lnTo>
                <a:lnTo>
                  <a:pt x="7302" y="36988"/>
                </a:lnTo>
                <a:lnTo>
                  <a:pt x="10358" y="18315"/>
                </a:lnTo>
                <a:lnTo>
                  <a:pt x="1270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5" name="object 705"/>
          <p:cNvSpPr/>
          <p:nvPr/>
        </p:nvSpPr>
        <p:spPr>
          <a:xfrm>
            <a:off x="10668000" y="5283200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6" name="object 706"/>
          <p:cNvSpPr/>
          <p:nvPr/>
        </p:nvSpPr>
        <p:spPr>
          <a:xfrm>
            <a:off x="10668000" y="5170170"/>
            <a:ext cx="0" cy="74930"/>
          </a:xfrm>
          <a:custGeom>
            <a:avLst/>
            <a:gdLst/>
            <a:ahLst/>
            <a:cxnLst/>
            <a:rect l="l" t="t" r="r" b="b"/>
            <a:pathLst>
              <a:path h="74929">
                <a:moveTo>
                  <a:pt x="0" y="74929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7" name="object 707"/>
          <p:cNvSpPr/>
          <p:nvPr/>
        </p:nvSpPr>
        <p:spPr>
          <a:xfrm>
            <a:off x="10668000" y="501777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199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8" name="object 708"/>
          <p:cNvSpPr/>
          <p:nvPr/>
        </p:nvSpPr>
        <p:spPr>
          <a:xfrm>
            <a:off x="10668000" y="486537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199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9" name="object 709"/>
          <p:cNvSpPr/>
          <p:nvPr/>
        </p:nvSpPr>
        <p:spPr>
          <a:xfrm>
            <a:off x="10668000" y="4714240"/>
            <a:ext cx="0" cy="74930"/>
          </a:xfrm>
          <a:custGeom>
            <a:avLst/>
            <a:gdLst/>
            <a:ahLst/>
            <a:cxnLst/>
            <a:rect l="l" t="t" r="r" b="b"/>
            <a:pathLst>
              <a:path h="74929">
                <a:moveTo>
                  <a:pt x="0" y="7493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0" name="object 710"/>
          <p:cNvSpPr/>
          <p:nvPr/>
        </p:nvSpPr>
        <p:spPr>
          <a:xfrm>
            <a:off x="10668000" y="456184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1" name="object 711"/>
          <p:cNvSpPr/>
          <p:nvPr/>
        </p:nvSpPr>
        <p:spPr>
          <a:xfrm>
            <a:off x="10668000" y="440944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2" name="object 712"/>
          <p:cNvSpPr/>
          <p:nvPr/>
        </p:nvSpPr>
        <p:spPr>
          <a:xfrm>
            <a:off x="10668000" y="425830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3" name="object 713"/>
          <p:cNvSpPr/>
          <p:nvPr/>
        </p:nvSpPr>
        <p:spPr>
          <a:xfrm>
            <a:off x="10668000" y="410590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4" name="object 714"/>
          <p:cNvSpPr/>
          <p:nvPr/>
        </p:nvSpPr>
        <p:spPr>
          <a:xfrm>
            <a:off x="10668000" y="3954779"/>
            <a:ext cx="0" cy="74930"/>
          </a:xfrm>
          <a:custGeom>
            <a:avLst/>
            <a:gdLst/>
            <a:ahLst/>
            <a:cxnLst/>
            <a:rect l="l" t="t" r="r" b="b"/>
            <a:pathLst>
              <a:path h="74929">
                <a:moveTo>
                  <a:pt x="0" y="7493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5" name="object 715"/>
          <p:cNvSpPr/>
          <p:nvPr/>
        </p:nvSpPr>
        <p:spPr>
          <a:xfrm>
            <a:off x="10668000" y="380237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6" name="object 716"/>
          <p:cNvSpPr/>
          <p:nvPr/>
        </p:nvSpPr>
        <p:spPr>
          <a:xfrm>
            <a:off x="10668000" y="364997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7" name="object 717"/>
          <p:cNvSpPr/>
          <p:nvPr/>
        </p:nvSpPr>
        <p:spPr>
          <a:xfrm>
            <a:off x="10668000" y="349885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8" name="object 718"/>
          <p:cNvSpPr/>
          <p:nvPr/>
        </p:nvSpPr>
        <p:spPr>
          <a:xfrm>
            <a:off x="10668000" y="334645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9" name="object 719"/>
          <p:cNvSpPr/>
          <p:nvPr/>
        </p:nvSpPr>
        <p:spPr>
          <a:xfrm>
            <a:off x="10668000" y="319405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0" name="object 720"/>
          <p:cNvSpPr/>
          <p:nvPr/>
        </p:nvSpPr>
        <p:spPr>
          <a:xfrm>
            <a:off x="10668000" y="304292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1" name="object 721"/>
          <p:cNvSpPr/>
          <p:nvPr/>
        </p:nvSpPr>
        <p:spPr>
          <a:xfrm>
            <a:off x="10668000" y="289052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2" name="object 722"/>
          <p:cNvSpPr/>
          <p:nvPr/>
        </p:nvSpPr>
        <p:spPr>
          <a:xfrm>
            <a:off x="10668000" y="2739389"/>
            <a:ext cx="0" cy="74930"/>
          </a:xfrm>
          <a:custGeom>
            <a:avLst/>
            <a:gdLst/>
            <a:ahLst/>
            <a:cxnLst/>
            <a:rect l="l" t="t" r="r" b="b"/>
            <a:pathLst>
              <a:path h="74930">
                <a:moveTo>
                  <a:pt x="0" y="7493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3" name="object 723"/>
          <p:cNvSpPr/>
          <p:nvPr/>
        </p:nvSpPr>
        <p:spPr>
          <a:xfrm>
            <a:off x="10668000" y="258698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4" name="object 724"/>
          <p:cNvSpPr/>
          <p:nvPr/>
        </p:nvSpPr>
        <p:spPr>
          <a:xfrm>
            <a:off x="10668000" y="243458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5" name="object 725"/>
          <p:cNvSpPr/>
          <p:nvPr/>
        </p:nvSpPr>
        <p:spPr>
          <a:xfrm>
            <a:off x="10668000" y="228346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6" name="object 726"/>
          <p:cNvSpPr/>
          <p:nvPr/>
        </p:nvSpPr>
        <p:spPr>
          <a:xfrm>
            <a:off x="10668000" y="213106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7" name="object 727"/>
          <p:cNvSpPr/>
          <p:nvPr/>
        </p:nvSpPr>
        <p:spPr>
          <a:xfrm>
            <a:off x="10668000" y="197866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8" name="object 728"/>
          <p:cNvSpPr/>
          <p:nvPr/>
        </p:nvSpPr>
        <p:spPr>
          <a:xfrm>
            <a:off x="10668000" y="182752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9" name="object 729"/>
          <p:cNvSpPr/>
          <p:nvPr/>
        </p:nvSpPr>
        <p:spPr>
          <a:xfrm>
            <a:off x="10668000" y="167512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0" name="object 730"/>
          <p:cNvSpPr/>
          <p:nvPr/>
        </p:nvSpPr>
        <p:spPr>
          <a:xfrm>
            <a:off x="10668000" y="1524000"/>
            <a:ext cx="0" cy="74930"/>
          </a:xfrm>
          <a:custGeom>
            <a:avLst/>
            <a:gdLst/>
            <a:ahLst/>
            <a:cxnLst/>
            <a:rect l="l" t="t" r="r" b="b"/>
            <a:pathLst>
              <a:path h="74930">
                <a:moveTo>
                  <a:pt x="0" y="74929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1" name="object 731"/>
          <p:cNvSpPr/>
          <p:nvPr/>
        </p:nvSpPr>
        <p:spPr>
          <a:xfrm>
            <a:off x="10668000" y="137160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2" name="object 732"/>
          <p:cNvSpPr/>
          <p:nvPr/>
        </p:nvSpPr>
        <p:spPr>
          <a:xfrm>
            <a:off x="10668000" y="1181100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3" name="object 733"/>
          <p:cNvSpPr/>
          <p:nvPr/>
        </p:nvSpPr>
        <p:spPr>
          <a:xfrm>
            <a:off x="10646409" y="1069339"/>
            <a:ext cx="13970" cy="74930"/>
          </a:xfrm>
          <a:custGeom>
            <a:avLst/>
            <a:gdLst/>
            <a:ahLst/>
            <a:cxnLst/>
            <a:rect l="l" t="t" r="r" b="b"/>
            <a:pathLst>
              <a:path w="13970" h="74930">
                <a:moveTo>
                  <a:pt x="13970" y="74930"/>
                </a:moveTo>
                <a:lnTo>
                  <a:pt x="11072" y="56078"/>
                </a:lnTo>
                <a:lnTo>
                  <a:pt x="7937" y="37465"/>
                </a:lnTo>
                <a:lnTo>
                  <a:pt x="4325" y="18851"/>
                </a:ln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4" name="object 734"/>
          <p:cNvSpPr/>
          <p:nvPr/>
        </p:nvSpPr>
        <p:spPr>
          <a:xfrm>
            <a:off x="10599419" y="924560"/>
            <a:ext cx="26670" cy="71120"/>
          </a:xfrm>
          <a:custGeom>
            <a:avLst/>
            <a:gdLst/>
            <a:ahLst/>
            <a:cxnLst/>
            <a:rect l="l" t="t" r="r" b="b"/>
            <a:pathLst>
              <a:path w="26670" h="71119">
                <a:moveTo>
                  <a:pt x="26670" y="71119"/>
                </a:moveTo>
                <a:lnTo>
                  <a:pt x="20716" y="53756"/>
                </a:lnTo>
                <a:lnTo>
                  <a:pt x="14287" y="36036"/>
                </a:lnTo>
                <a:lnTo>
                  <a:pt x="7381" y="18077"/>
                </a:ln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5" name="object 735"/>
          <p:cNvSpPr/>
          <p:nvPr/>
        </p:nvSpPr>
        <p:spPr>
          <a:xfrm>
            <a:off x="10532109" y="788669"/>
            <a:ext cx="36830" cy="67310"/>
          </a:xfrm>
          <a:custGeom>
            <a:avLst/>
            <a:gdLst/>
            <a:ahLst/>
            <a:cxnLst/>
            <a:rect l="l" t="t" r="r" b="b"/>
            <a:pathLst>
              <a:path w="36829" h="67309">
                <a:moveTo>
                  <a:pt x="36830" y="67309"/>
                </a:moveTo>
                <a:lnTo>
                  <a:pt x="28039" y="50184"/>
                </a:lnTo>
                <a:lnTo>
                  <a:pt x="18891" y="33178"/>
                </a:lnTo>
                <a:lnTo>
                  <a:pt x="9505" y="16410"/>
                </a:ln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6" name="object 736"/>
          <p:cNvSpPr/>
          <p:nvPr/>
        </p:nvSpPr>
        <p:spPr>
          <a:xfrm>
            <a:off x="10447019" y="662940"/>
            <a:ext cx="44450" cy="60960"/>
          </a:xfrm>
          <a:custGeom>
            <a:avLst/>
            <a:gdLst/>
            <a:ahLst/>
            <a:cxnLst/>
            <a:rect l="l" t="t" r="r" b="b"/>
            <a:pathLst>
              <a:path w="44450" h="60959">
                <a:moveTo>
                  <a:pt x="44450" y="60960"/>
                </a:moveTo>
                <a:lnTo>
                  <a:pt x="33754" y="45720"/>
                </a:lnTo>
                <a:lnTo>
                  <a:pt x="22701" y="30480"/>
                </a:lnTo>
                <a:lnTo>
                  <a:pt x="11410" y="15240"/>
                </a:ln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7" name="object 737"/>
          <p:cNvSpPr/>
          <p:nvPr/>
        </p:nvSpPr>
        <p:spPr>
          <a:xfrm>
            <a:off x="10346691" y="548640"/>
            <a:ext cx="52069" cy="55880"/>
          </a:xfrm>
          <a:custGeom>
            <a:avLst/>
            <a:gdLst/>
            <a:ahLst/>
            <a:cxnLst/>
            <a:rect l="l" t="t" r="r" b="b"/>
            <a:pathLst>
              <a:path w="52070" h="55879">
                <a:moveTo>
                  <a:pt x="52069" y="55880"/>
                </a:moveTo>
                <a:lnTo>
                  <a:pt x="39469" y="41612"/>
                </a:lnTo>
                <a:lnTo>
                  <a:pt x="26511" y="27463"/>
                </a:lnTo>
                <a:lnTo>
                  <a:pt x="13315" y="13553"/>
                </a:ln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8" name="object 738"/>
          <p:cNvSpPr/>
          <p:nvPr/>
        </p:nvSpPr>
        <p:spPr>
          <a:xfrm>
            <a:off x="10232391" y="448309"/>
            <a:ext cx="58419" cy="48260"/>
          </a:xfrm>
          <a:custGeom>
            <a:avLst/>
            <a:gdLst/>
            <a:ahLst/>
            <a:cxnLst/>
            <a:rect l="l" t="t" r="r" b="b"/>
            <a:pathLst>
              <a:path w="58420" h="48259">
                <a:moveTo>
                  <a:pt x="58419" y="48260"/>
                </a:moveTo>
                <a:lnTo>
                  <a:pt x="44112" y="35897"/>
                </a:lnTo>
                <a:lnTo>
                  <a:pt x="29686" y="23653"/>
                </a:lnTo>
                <a:lnTo>
                  <a:pt x="15021" y="11648"/>
                </a:ln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9" name="object 739"/>
          <p:cNvSpPr/>
          <p:nvPr/>
        </p:nvSpPr>
        <p:spPr>
          <a:xfrm>
            <a:off x="10106659" y="363220"/>
            <a:ext cx="63500" cy="40640"/>
          </a:xfrm>
          <a:custGeom>
            <a:avLst/>
            <a:gdLst/>
            <a:ahLst/>
            <a:cxnLst/>
            <a:rect l="l" t="t" r="r" b="b"/>
            <a:pathLst>
              <a:path w="63500" h="40639">
                <a:moveTo>
                  <a:pt x="63500" y="40639"/>
                </a:moveTo>
                <a:lnTo>
                  <a:pt x="48041" y="30182"/>
                </a:lnTo>
                <a:lnTo>
                  <a:pt x="32226" y="19843"/>
                </a:lnTo>
                <a:lnTo>
                  <a:pt x="16172" y="9743"/>
                </a:ln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0" name="object 740"/>
          <p:cNvSpPr/>
          <p:nvPr/>
        </p:nvSpPr>
        <p:spPr>
          <a:xfrm>
            <a:off x="9969500" y="295909"/>
            <a:ext cx="69850" cy="31750"/>
          </a:xfrm>
          <a:custGeom>
            <a:avLst/>
            <a:gdLst/>
            <a:ahLst/>
            <a:cxnLst/>
            <a:rect l="l" t="t" r="r" b="b"/>
            <a:pathLst>
              <a:path w="69850" h="31750">
                <a:moveTo>
                  <a:pt x="69850" y="31750"/>
                </a:moveTo>
                <a:lnTo>
                  <a:pt x="52685" y="23395"/>
                </a:lnTo>
                <a:lnTo>
                  <a:pt x="35401" y="15398"/>
                </a:lnTo>
                <a:lnTo>
                  <a:pt x="17879" y="7639"/>
                </a:ln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1" name="object 741"/>
          <p:cNvSpPr/>
          <p:nvPr/>
        </p:nvSpPr>
        <p:spPr>
          <a:xfrm>
            <a:off x="9824719" y="250190"/>
            <a:ext cx="73660" cy="20320"/>
          </a:xfrm>
          <a:custGeom>
            <a:avLst/>
            <a:gdLst/>
            <a:ahLst/>
            <a:cxnLst/>
            <a:rect l="l" t="t" r="r" b="b"/>
            <a:pathLst>
              <a:path w="73659" h="20320">
                <a:moveTo>
                  <a:pt x="73659" y="20319"/>
                </a:moveTo>
                <a:lnTo>
                  <a:pt x="55542" y="14644"/>
                </a:lnTo>
                <a:lnTo>
                  <a:pt x="37306" y="9207"/>
                </a:lnTo>
                <a:lnTo>
                  <a:pt x="18831" y="4246"/>
                </a:ln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2" name="object 742"/>
          <p:cNvSpPr/>
          <p:nvPr/>
        </p:nvSpPr>
        <p:spPr>
          <a:xfrm>
            <a:off x="9674859" y="228600"/>
            <a:ext cx="76200" cy="7620"/>
          </a:xfrm>
          <a:custGeom>
            <a:avLst/>
            <a:gdLst/>
            <a:ahLst/>
            <a:cxnLst/>
            <a:rect l="l" t="t" r="r" b="b"/>
            <a:pathLst>
              <a:path w="76200" h="7620">
                <a:moveTo>
                  <a:pt x="76200" y="7620"/>
                </a:moveTo>
                <a:lnTo>
                  <a:pt x="57150" y="5000"/>
                </a:lnTo>
                <a:lnTo>
                  <a:pt x="38100" y="2857"/>
                </a:lnTo>
                <a:lnTo>
                  <a:pt x="19050" y="1190"/>
                </a:lnTo>
                <a:lnTo>
                  <a:pt x="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3" name="object 743"/>
          <p:cNvSpPr/>
          <p:nvPr/>
        </p:nvSpPr>
        <p:spPr>
          <a:xfrm>
            <a:off x="9523730" y="22860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37464" y="-38100"/>
                </a:moveTo>
                <a:lnTo>
                  <a:pt x="37464" y="38100"/>
                </a:lnTo>
              </a:path>
            </a:pathLst>
          </a:custGeom>
          <a:ln w="7492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4" name="object 744"/>
          <p:cNvSpPr/>
          <p:nvPr/>
        </p:nvSpPr>
        <p:spPr>
          <a:xfrm>
            <a:off x="9371330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5" name="object 745"/>
          <p:cNvSpPr/>
          <p:nvPr/>
        </p:nvSpPr>
        <p:spPr>
          <a:xfrm>
            <a:off x="9218930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6" name="object 746"/>
          <p:cNvSpPr/>
          <p:nvPr/>
        </p:nvSpPr>
        <p:spPr>
          <a:xfrm>
            <a:off x="9067800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7" name="object 747"/>
          <p:cNvSpPr/>
          <p:nvPr/>
        </p:nvSpPr>
        <p:spPr>
          <a:xfrm>
            <a:off x="8915400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8" name="object 748"/>
          <p:cNvSpPr/>
          <p:nvPr/>
        </p:nvSpPr>
        <p:spPr>
          <a:xfrm>
            <a:off x="8763000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9" name="object 749"/>
          <p:cNvSpPr/>
          <p:nvPr/>
        </p:nvSpPr>
        <p:spPr>
          <a:xfrm>
            <a:off x="8611869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0" name="object 750"/>
          <p:cNvSpPr/>
          <p:nvPr/>
        </p:nvSpPr>
        <p:spPr>
          <a:xfrm>
            <a:off x="8459469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1" name="object 751"/>
          <p:cNvSpPr/>
          <p:nvPr/>
        </p:nvSpPr>
        <p:spPr>
          <a:xfrm>
            <a:off x="8308340" y="22860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37465" y="-38100"/>
                </a:moveTo>
                <a:lnTo>
                  <a:pt x="37465" y="38100"/>
                </a:lnTo>
              </a:path>
            </a:pathLst>
          </a:custGeom>
          <a:ln w="7492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2" name="object 752"/>
          <p:cNvSpPr/>
          <p:nvPr/>
        </p:nvSpPr>
        <p:spPr>
          <a:xfrm>
            <a:off x="8155940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3" name="object 753"/>
          <p:cNvSpPr/>
          <p:nvPr/>
        </p:nvSpPr>
        <p:spPr>
          <a:xfrm>
            <a:off x="8003540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4" name="object 754"/>
          <p:cNvSpPr/>
          <p:nvPr/>
        </p:nvSpPr>
        <p:spPr>
          <a:xfrm>
            <a:off x="7852409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5" name="object 755"/>
          <p:cNvSpPr/>
          <p:nvPr/>
        </p:nvSpPr>
        <p:spPr>
          <a:xfrm>
            <a:off x="7700009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6" name="object 756"/>
          <p:cNvSpPr/>
          <p:nvPr/>
        </p:nvSpPr>
        <p:spPr>
          <a:xfrm>
            <a:off x="7547609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7" name="object 757"/>
          <p:cNvSpPr/>
          <p:nvPr/>
        </p:nvSpPr>
        <p:spPr>
          <a:xfrm>
            <a:off x="7396479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8" name="object 758"/>
          <p:cNvSpPr/>
          <p:nvPr/>
        </p:nvSpPr>
        <p:spPr>
          <a:xfrm>
            <a:off x="7244079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9" name="object 759"/>
          <p:cNvSpPr/>
          <p:nvPr/>
        </p:nvSpPr>
        <p:spPr>
          <a:xfrm>
            <a:off x="7092950" y="22860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37464" y="-38100"/>
                </a:moveTo>
                <a:lnTo>
                  <a:pt x="37464" y="38100"/>
                </a:lnTo>
              </a:path>
            </a:pathLst>
          </a:custGeom>
          <a:ln w="7492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0" name="object 760"/>
          <p:cNvSpPr/>
          <p:nvPr/>
        </p:nvSpPr>
        <p:spPr>
          <a:xfrm>
            <a:off x="6940550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1" name="object 761"/>
          <p:cNvSpPr/>
          <p:nvPr/>
        </p:nvSpPr>
        <p:spPr>
          <a:xfrm>
            <a:off x="6788150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2" name="object 762"/>
          <p:cNvSpPr/>
          <p:nvPr/>
        </p:nvSpPr>
        <p:spPr>
          <a:xfrm>
            <a:off x="6637020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3" name="object 763"/>
          <p:cNvSpPr/>
          <p:nvPr/>
        </p:nvSpPr>
        <p:spPr>
          <a:xfrm>
            <a:off x="6484620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4" name="object 764"/>
          <p:cNvSpPr/>
          <p:nvPr/>
        </p:nvSpPr>
        <p:spPr>
          <a:xfrm>
            <a:off x="6333490" y="22860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37464" y="-38100"/>
                </a:moveTo>
                <a:lnTo>
                  <a:pt x="37464" y="38100"/>
                </a:lnTo>
              </a:path>
            </a:pathLst>
          </a:custGeom>
          <a:ln w="7493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5" name="object 765"/>
          <p:cNvSpPr/>
          <p:nvPr/>
        </p:nvSpPr>
        <p:spPr>
          <a:xfrm>
            <a:off x="6181090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6" name="object 766"/>
          <p:cNvSpPr/>
          <p:nvPr/>
        </p:nvSpPr>
        <p:spPr>
          <a:xfrm>
            <a:off x="6028690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7" name="object 767"/>
          <p:cNvSpPr/>
          <p:nvPr/>
        </p:nvSpPr>
        <p:spPr>
          <a:xfrm>
            <a:off x="5877559" y="22860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37464" y="-38100"/>
                </a:moveTo>
                <a:lnTo>
                  <a:pt x="37464" y="38100"/>
                </a:lnTo>
              </a:path>
            </a:pathLst>
          </a:custGeom>
          <a:ln w="7492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8" name="object 768"/>
          <p:cNvSpPr/>
          <p:nvPr/>
        </p:nvSpPr>
        <p:spPr>
          <a:xfrm>
            <a:off x="5725159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9" name="object 769"/>
          <p:cNvSpPr/>
          <p:nvPr/>
        </p:nvSpPr>
        <p:spPr>
          <a:xfrm>
            <a:off x="5572759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0" name="object 770"/>
          <p:cNvSpPr/>
          <p:nvPr/>
        </p:nvSpPr>
        <p:spPr>
          <a:xfrm>
            <a:off x="5421629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1" name="object 771"/>
          <p:cNvSpPr/>
          <p:nvPr/>
        </p:nvSpPr>
        <p:spPr>
          <a:xfrm>
            <a:off x="5269229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2" name="object 772"/>
          <p:cNvSpPr/>
          <p:nvPr/>
        </p:nvSpPr>
        <p:spPr>
          <a:xfrm>
            <a:off x="5118100" y="22860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37464" y="-38100"/>
                </a:moveTo>
                <a:lnTo>
                  <a:pt x="37464" y="38100"/>
                </a:lnTo>
              </a:path>
            </a:pathLst>
          </a:custGeom>
          <a:ln w="7492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3" name="object 773"/>
          <p:cNvSpPr/>
          <p:nvPr/>
        </p:nvSpPr>
        <p:spPr>
          <a:xfrm>
            <a:off x="4965700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4" name="object 774"/>
          <p:cNvSpPr/>
          <p:nvPr/>
        </p:nvSpPr>
        <p:spPr>
          <a:xfrm>
            <a:off x="4813300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5" name="object 775"/>
          <p:cNvSpPr/>
          <p:nvPr/>
        </p:nvSpPr>
        <p:spPr>
          <a:xfrm>
            <a:off x="4662170" y="22860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37465" y="-38100"/>
                </a:moveTo>
                <a:lnTo>
                  <a:pt x="37465" y="38100"/>
                </a:lnTo>
              </a:path>
            </a:pathLst>
          </a:custGeom>
          <a:ln w="7493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6" name="object 776"/>
          <p:cNvSpPr/>
          <p:nvPr/>
        </p:nvSpPr>
        <p:spPr>
          <a:xfrm>
            <a:off x="4509770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7" name="object 777"/>
          <p:cNvSpPr/>
          <p:nvPr/>
        </p:nvSpPr>
        <p:spPr>
          <a:xfrm>
            <a:off x="4357370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8" name="object 778"/>
          <p:cNvSpPr/>
          <p:nvPr/>
        </p:nvSpPr>
        <p:spPr>
          <a:xfrm>
            <a:off x="4206239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9" name="object 779"/>
          <p:cNvSpPr/>
          <p:nvPr/>
        </p:nvSpPr>
        <p:spPr>
          <a:xfrm>
            <a:off x="4053839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0" name="object 780"/>
          <p:cNvSpPr/>
          <p:nvPr/>
        </p:nvSpPr>
        <p:spPr>
          <a:xfrm>
            <a:off x="3902710" y="22860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37464" y="-38100"/>
                </a:moveTo>
                <a:lnTo>
                  <a:pt x="37464" y="38100"/>
                </a:lnTo>
              </a:path>
            </a:pathLst>
          </a:custGeom>
          <a:ln w="7492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1" name="object 781"/>
          <p:cNvSpPr/>
          <p:nvPr/>
        </p:nvSpPr>
        <p:spPr>
          <a:xfrm>
            <a:off x="3750310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2" name="object 782"/>
          <p:cNvSpPr/>
          <p:nvPr/>
        </p:nvSpPr>
        <p:spPr>
          <a:xfrm>
            <a:off x="3597910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3" name="object 783"/>
          <p:cNvSpPr/>
          <p:nvPr/>
        </p:nvSpPr>
        <p:spPr>
          <a:xfrm>
            <a:off x="3446779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4" name="object 784"/>
          <p:cNvSpPr/>
          <p:nvPr/>
        </p:nvSpPr>
        <p:spPr>
          <a:xfrm>
            <a:off x="3294379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5" name="object 785"/>
          <p:cNvSpPr/>
          <p:nvPr/>
        </p:nvSpPr>
        <p:spPr>
          <a:xfrm>
            <a:off x="3141980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6" name="object 786"/>
          <p:cNvSpPr/>
          <p:nvPr/>
        </p:nvSpPr>
        <p:spPr>
          <a:xfrm>
            <a:off x="2990850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7" name="object 787"/>
          <p:cNvSpPr/>
          <p:nvPr/>
        </p:nvSpPr>
        <p:spPr>
          <a:xfrm>
            <a:off x="2838450" y="228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38100" y="-38100"/>
                </a:moveTo>
                <a:lnTo>
                  <a:pt x="38100" y="381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8" name="object 788"/>
          <p:cNvSpPr/>
          <p:nvPr/>
        </p:nvSpPr>
        <p:spPr>
          <a:xfrm>
            <a:off x="2687319" y="22860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>
                <a:moveTo>
                  <a:pt x="37465" y="-38100"/>
                </a:moveTo>
                <a:lnTo>
                  <a:pt x="37465" y="38100"/>
                </a:lnTo>
              </a:path>
            </a:pathLst>
          </a:custGeom>
          <a:ln w="7493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635"/>
            <a:ext cx="4046854" cy="0"/>
          </a:xfrm>
          <a:custGeom>
            <a:avLst/>
            <a:gdLst/>
            <a:ahLst/>
            <a:cxnLst/>
            <a:rect l="l" t="t" r="r" b="b"/>
            <a:pathLst>
              <a:path w="4046854">
                <a:moveTo>
                  <a:pt x="0" y="0"/>
                </a:moveTo>
                <a:lnTo>
                  <a:pt x="4046415" y="0"/>
                </a:lnTo>
              </a:path>
            </a:pathLst>
          </a:custGeom>
          <a:ln w="3175">
            <a:solidFill>
              <a:srgbClr val="00EA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4001" y="5080"/>
            <a:ext cx="4067175" cy="0"/>
          </a:xfrm>
          <a:custGeom>
            <a:avLst/>
            <a:gdLst/>
            <a:ahLst/>
            <a:cxnLst/>
            <a:rect l="l" t="t" r="r" b="b"/>
            <a:pathLst>
              <a:path w="4067175">
                <a:moveTo>
                  <a:pt x="0" y="0"/>
                </a:moveTo>
                <a:lnTo>
                  <a:pt x="4066930" y="0"/>
                </a:lnTo>
              </a:path>
            </a:pathLst>
          </a:custGeom>
          <a:ln w="10159">
            <a:solidFill>
              <a:srgbClr val="00EA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24001" y="13970"/>
            <a:ext cx="4087495" cy="0"/>
          </a:xfrm>
          <a:custGeom>
            <a:avLst/>
            <a:gdLst/>
            <a:ahLst/>
            <a:cxnLst/>
            <a:rect l="l" t="t" r="r" b="b"/>
            <a:pathLst>
              <a:path w="4087495">
                <a:moveTo>
                  <a:pt x="0" y="0"/>
                </a:moveTo>
                <a:lnTo>
                  <a:pt x="4087446" y="0"/>
                </a:lnTo>
              </a:path>
            </a:pathLst>
          </a:custGeom>
          <a:ln w="10159">
            <a:solidFill>
              <a:srgbClr val="00E9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24000" y="26669"/>
            <a:ext cx="4105910" cy="0"/>
          </a:xfrm>
          <a:custGeom>
            <a:avLst/>
            <a:gdLst/>
            <a:ahLst/>
            <a:cxnLst/>
            <a:rect l="l" t="t" r="r" b="b"/>
            <a:pathLst>
              <a:path w="4105910">
                <a:moveTo>
                  <a:pt x="0" y="0"/>
                </a:moveTo>
                <a:lnTo>
                  <a:pt x="4105613" y="0"/>
                </a:lnTo>
              </a:path>
            </a:pathLst>
          </a:custGeom>
          <a:ln w="3175">
            <a:solidFill>
              <a:srgbClr val="00E8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24001" y="21590"/>
            <a:ext cx="4093845" cy="0"/>
          </a:xfrm>
          <a:custGeom>
            <a:avLst/>
            <a:gdLst/>
            <a:ahLst/>
            <a:cxnLst/>
            <a:rect l="l" t="t" r="r" b="b"/>
            <a:pathLst>
              <a:path w="4093845">
                <a:moveTo>
                  <a:pt x="0" y="0"/>
                </a:moveTo>
                <a:lnTo>
                  <a:pt x="4093307" y="0"/>
                </a:lnTo>
              </a:path>
            </a:pathLst>
          </a:custGeom>
          <a:ln w="7620">
            <a:solidFill>
              <a:srgbClr val="00E8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24000" y="32384"/>
            <a:ext cx="4133850" cy="0"/>
          </a:xfrm>
          <a:custGeom>
            <a:avLst/>
            <a:gdLst/>
            <a:ahLst/>
            <a:cxnLst/>
            <a:rect l="l" t="t" r="r" b="b"/>
            <a:pathLst>
              <a:path w="4133850">
                <a:moveTo>
                  <a:pt x="0" y="0"/>
                </a:moveTo>
                <a:lnTo>
                  <a:pt x="4133722" y="0"/>
                </a:lnTo>
              </a:path>
            </a:pathLst>
          </a:custGeom>
          <a:ln w="8889">
            <a:solidFill>
              <a:srgbClr val="00E7F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24001" y="41909"/>
            <a:ext cx="4162425" cy="0"/>
          </a:xfrm>
          <a:custGeom>
            <a:avLst/>
            <a:gdLst/>
            <a:ahLst/>
            <a:cxnLst/>
            <a:rect l="l" t="t" r="r" b="b"/>
            <a:pathLst>
              <a:path w="4162425">
                <a:moveTo>
                  <a:pt x="0" y="0"/>
                </a:moveTo>
                <a:lnTo>
                  <a:pt x="4161832" y="0"/>
                </a:lnTo>
              </a:path>
            </a:pathLst>
          </a:custGeom>
          <a:ln w="10160">
            <a:solidFill>
              <a:srgbClr val="00E6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24000" y="50800"/>
            <a:ext cx="4186554" cy="0"/>
          </a:xfrm>
          <a:custGeom>
            <a:avLst/>
            <a:gdLst/>
            <a:ahLst/>
            <a:cxnLst/>
            <a:rect l="l" t="t" r="r" b="b"/>
            <a:pathLst>
              <a:path w="4186554">
                <a:moveTo>
                  <a:pt x="0" y="0"/>
                </a:moveTo>
                <a:lnTo>
                  <a:pt x="4186428" y="0"/>
                </a:lnTo>
              </a:path>
            </a:pathLst>
          </a:custGeom>
          <a:ln w="10159">
            <a:solidFill>
              <a:srgbClr val="00E5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24000" y="64135"/>
            <a:ext cx="4210050" cy="0"/>
          </a:xfrm>
          <a:custGeom>
            <a:avLst/>
            <a:gdLst/>
            <a:ahLst/>
            <a:cxnLst/>
            <a:rect l="l" t="t" r="r" b="b"/>
            <a:pathLst>
              <a:path w="4210050">
                <a:moveTo>
                  <a:pt x="0" y="0"/>
                </a:moveTo>
                <a:lnTo>
                  <a:pt x="4209599" y="0"/>
                </a:lnTo>
              </a:path>
            </a:pathLst>
          </a:custGeom>
          <a:ln w="3175">
            <a:solidFill>
              <a:srgbClr val="00E4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24001" y="59055"/>
            <a:ext cx="4195445" cy="0"/>
          </a:xfrm>
          <a:custGeom>
            <a:avLst/>
            <a:gdLst/>
            <a:ahLst/>
            <a:cxnLst/>
            <a:rect l="l" t="t" r="r" b="b"/>
            <a:pathLst>
              <a:path w="4195445">
                <a:moveTo>
                  <a:pt x="0" y="0"/>
                </a:moveTo>
                <a:lnTo>
                  <a:pt x="4195212" y="0"/>
                </a:lnTo>
              </a:path>
            </a:pathLst>
          </a:custGeom>
          <a:ln w="8890">
            <a:solidFill>
              <a:srgbClr val="00E4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24001" y="68580"/>
            <a:ext cx="4241165" cy="0"/>
          </a:xfrm>
          <a:custGeom>
            <a:avLst/>
            <a:gdLst/>
            <a:ahLst/>
            <a:cxnLst/>
            <a:rect l="l" t="t" r="r" b="b"/>
            <a:pathLst>
              <a:path w="4241165">
                <a:moveTo>
                  <a:pt x="0" y="0"/>
                </a:moveTo>
                <a:lnTo>
                  <a:pt x="4240934" y="0"/>
                </a:lnTo>
              </a:path>
            </a:pathLst>
          </a:custGeom>
          <a:ln w="10159">
            <a:solidFill>
              <a:srgbClr val="00E3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524001" y="78105"/>
            <a:ext cx="4270375" cy="0"/>
          </a:xfrm>
          <a:custGeom>
            <a:avLst/>
            <a:gdLst/>
            <a:ahLst/>
            <a:cxnLst/>
            <a:rect l="l" t="t" r="r" b="b"/>
            <a:pathLst>
              <a:path w="4270375">
                <a:moveTo>
                  <a:pt x="0" y="0"/>
                </a:moveTo>
                <a:lnTo>
                  <a:pt x="4270181" y="0"/>
                </a:lnTo>
              </a:path>
            </a:pathLst>
          </a:custGeom>
          <a:ln w="8890">
            <a:solidFill>
              <a:srgbClr val="00E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24000" y="87630"/>
            <a:ext cx="4304030" cy="0"/>
          </a:xfrm>
          <a:custGeom>
            <a:avLst/>
            <a:gdLst/>
            <a:ahLst/>
            <a:cxnLst/>
            <a:rect l="l" t="t" r="r" b="b"/>
            <a:pathLst>
              <a:path w="4304030">
                <a:moveTo>
                  <a:pt x="0" y="0"/>
                </a:moveTo>
                <a:lnTo>
                  <a:pt x="4303606" y="0"/>
                </a:lnTo>
              </a:path>
            </a:pathLst>
          </a:custGeom>
          <a:ln w="10159">
            <a:solidFill>
              <a:srgbClr val="00E1F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633642" y="82550"/>
            <a:ext cx="34925" cy="10160"/>
          </a:xfrm>
          <a:custGeom>
            <a:avLst/>
            <a:gdLst/>
            <a:ahLst/>
            <a:cxnLst/>
            <a:rect l="l" t="t" r="r" b="b"/>
            <a:pathLst>
              <a:path w="34925" h="10159">
                <a:moveTo>
                  <a:pt x="34358" y="0"/>
                </a:moveTo>
                <a:lnTo>
                  <a:pt x="27486" y="0"/>
                </a:lnTo>
                <a:lnTo>
                  <a:pt x="0" y="10159"/>
                </a:lnTo>
                <a:lnTo>
                  <a:pt x="34358" y="10159"/>
                </a:lnTo>
                <a:lnTo>
                  <a:pt x="34358" y="0"/>
                </a:lnTo>
                <a:close/>
              </a:path>
            </a:pathLst>
          </a:custGeom>
          <a:solidFill>
            <a:srgbClr val="00E1F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524000" y="96519"/>
            <a:ext cx="4333240" cy="0"/>
          </a:xfrm>
          <a:custGeom>
            <a:avLst/>
            <a:gdLst/>
            <a:ahLst/>
            <a:cxnLst/>
            <a:rect l="l" t="t" r="r" b="b"/>
            <a:pathLst>
              <a:path w="4333240">
                <a:moveTo>
                  <a:pt x="0" y="0"/>
                </a:moveTo>
                <a:lnTo>
                  <a:pt x="4332853" y="0"/>
                </a:lnTo>
              </a:path>
            </a:pathLst>
          </a:custGeom>
          <a:ln w="10159">
            <a:solidFill>
              <a:srgbClr val="00E0F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609592" y="91439"/>
            <a:ext cx="58419" cy="10160"/>
          </a:xfrm>
          <a:custGeom>
            <a:avLst/>
            <a:gdLst/>
            <a:ahLst/>
            <a:cxnLst/>
            <a:rect l="l" t="t" r="r" b="b"/>
            <a:pathLst>
              <a:path w="58420" h="10159">
                <a:moveTo>
                  <a:pt x="58408" y="0"/>
                </a:moveTo>
                <a:lnTo>
                  <a:pt x="27486" y="0"/>
                </a:lnTo>
                <a:lnTo>
                  <a:pt x="0" y="10159"/>
                </a:lnTo>
                <a:lnTo>
                  <a:pt x="58408" y="10159"/>
                </a:lnTo>
                <a:lnTo>
                  <a:pt x="58408" y="0"/>
                </a:lnTo>
                <a:close/>
              </a:path>
            </a:pathLst>
          </a:custGeom>
          <a:solidFill>
            <a:srgbClr val="00E0F1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24000" y="105410"/>
            <a:ext cx="4362450" cy="0"/>
          </a:xfrm>
          <a:custGeom>
            <a:avLst/>
            <a:gdLst/>
            <a:ahLst/>
            <a:cxnLst/>
            <a:rect l="l" t="t" r="r" b="b"/>
            <a:pathLst>
              <a:path w="4362450">
                <a:moveTo>
                  <a:pt x="0" y="0"/>
                </a:moveTo>
                <a:lnTo>
                  <a:pt x="4362100" y="0"/>
                </a:lnTo>
              </a:path>
            </a:pathLst>
          </a:custGeom>
          <a:ln w="10160">
            <a:solidFill>
              <a:srgbClr val="00DF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585540" y="100330"/>
            <a:ext cx="82550" cy="10160"/>
          </a:xfrm>
          <a:custGeom>
            <a:avLst/>
            <a:gdLst/>
            <a:ahLst/>
            <a:cxnLst/>
            <a:rect l="l" t="t" r="r" b="b"/>
            <a:pathLst>
              <a:path w="82550" h="10160">
                <a:moveTo>
                  <a:pt x="82459" y="0"/>
                </a:moveTo>
                <a:lnTo>
                  <a:pt x="27486" y="0"/>
                </a:lnTo>
                <a:lnTo>
                  <a:pt x="0" y="10160"/>
                </a:lnTo>
                <a:lnTo>
                  <a:pt x="82459" y="10160"/>
                </a:lnTo>
                <a:lnTo>
                  <a:pt x="82459" y="0"/>
                </a:lnTo>
                <a:close/>
              </a:path>
            </a:pathLst>
          </a:custGeom>
          <a:solidFill>
            <a:srgbClr val="00DFF0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524000" y="114300"/>
            <a:ext cx="4391660" cy="0"/>
          </a:xfrm>
          <a:custGeom>
            <a:avLst/>
            <a:gdLst/>
            <a:ahLst/>
            <a:cxnLst/>
            <a:rect l="l" t="t" r="r" b="b"/>
            <a:pathLst>
              <a:path w="4391660">
                <a:moveTo>
                  <a:pt x="0" y="0"/>
                </a:moveTo>
                <a:lnTo>
                  <a:pt x="4391347" y="0"/>
                </a:lnTo>
              </a:path>
            </a:pathLst>
          </a:custGeom>
          <a:ln w="10159">
            <a:solidFill>
              <a:srgbClr val="00D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561490" y="114300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509" y="0"/>
                </a:lnTo>
              </a:path>
            </a:pathLst>
          </a:custGeom>
          <a:ln w="10159">
            <a:solidFill>
              <a:srgbClr val="00D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524000" y="123825"/>
            <a:ext cx="4420870" cy="0"/>
          </a:xfrm>
          <a:custGeom>
            <a:avLst/>
            <a:gdLst/>
            <a:ahLst/>
            <a:cxnLst/>
            <a:rect l="l" t="t" r="r" b="b"/>
            <a:pathLst>
              <a:path w="4420870">
                <a:moveTo>
                  <a:pt x="0" y="0"/>
                </a:moveTo>
                <a:lnTo>
                  <a:pt x="4420593" y="0"/>
                </a:lnTo>
              </a:path>
            </a:pathLst>
          </a:custGeom>
          <a:ln w="8890">
            <a:solidFill>
              <a:srgbClr val="00DD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537439" y="123825"/>
            <a:ext cx="130810" cy="0"/>
          </a:xfrm>
          <a:custGeom>
            <a:avLst/>
            <a:gdLst/>
            <a:ahLst/>
            <a:cxnLst/>
            <a:rect l="l" t="t" r="r" b="b"/>
            <a:pathLst>
              <a:path w="130809">
                <a:moveTo>
                  <a:pt x="0" y="0"/>
                </a:moveTo>
                <a:lnTo>
                  <a:pt x="130560" y="0"/>
                </a:lnTo>
              </a:path>
            </a:pathLst>
          </a:custGeom>
          <a:ln w="8890">
            <a:solidFill>
              <a:srgbClr val="00DD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524001" y="133350"/>
            <a:ext cx="4454525" cy="0"/>
          </a:xfrm>
          <a:custGeom>
            <a:avLst/>
            <a:gdLst/>
            <a:ahLst/>
            <a:cxnLst/>
            <a:rect l="l" t="t" r="r" b="b"/>
            <a:pathLst>
              <a:path w="4454525">
                <a:moveTo>
                  <a:pt x="0" y="0"/>
                </a:moveTo>
                <a:lnTo>
                  <a:pt x="4454018" y="0"/>
                </a:lnTo>
              </a:path>
            </a:pathLst>
          </a:custGeom>
          <a:ln w="10159">
            <a:solidFill>
              <a:srgbClr val="00DC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509954" y="133350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5">
                <a:moveTo>
                  <a:pt x="0" y="0"/>
                </a:moveTo>
                <a:lnTo>
                  <a:pt x="158046" y="0"/>
                </a:lnTo>
              </a:path>
            </a:pathLst>
          </a:custGeom>
          <a:ln w="10159">
            <a:solidFill>
              <a:srgbClr val="00DC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524001" y="142239"/>
            <a:ext cx="4483735" cy="0"/>
          </a:xfrm>
          <a:custGeom>
            <a:avLst/>
            <a:gdLst/>
            <a:ahLst/>
            <a:cxnLst/>
            <a:rect l="l" t="t" r="r" b="b"/>
            <a:pathLst>
              <a:path w="4483735">
                <a:moveTo>
                  <a:pt x="0" y="0"/>
                </a:moveTo>
                <a:lnTo>
                  <a:pt x="4483265" y="0"/>
                </a:lnTo>
              </a:path>
            </a:pathLst>
          </a:custGeom>
          <a:ln w="10160">
            <a:solidFill>
              <a:srgbClr val="00DB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485903" y="142239"/>
            <a:ext cx="182245" cy="0"/>
          </a:xfrm>
          <a:custGeom>
            <a:avLst/>
            <a:gdLst/>
            <a:ahLst/>
            <a:cxnLst/>
            <a:rect l="l" t="t" r="r" b="b"/>
            <a:pathLst>
              <a:path w="182245">
                <a:moveTo>
                  <a:pt x="0" y="0"/>
                </a:moveTo>
                <a:lnTo>
                  <a:pt x="182097" y="0"/>
                </a:lnTo>
              </a:path>
            </a:pathLst>
          </a:custGeom>
          <a:ln w="10160">
            <a:solidFill>
              <a:srgbClr val="00DB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524001" y="153670"/>
            <a:ext cx="4506595" cy="0"/>
          </a:xfrm>
          <a:custGeom>
            <a:avLst/>
            <a:gdLst/>
            <a:ahLst/>
            <a:cxnLst/>
            <a:rect l="l" t="t" r="r" b="b"/>
            <a:pathLst>
              <a:path w="4506595">
                <a:moveTo>
                  <a:pt x="0" y="0"/>
                </a:moveTo>
                <a:lnTo>
                  <a:pt x="4506128" y="0"/>
                </a:lnTo>
              </a:path>
            </a:pathLst>
          </a:custGeom>
          <a:ln w="5079">
            <a:solidFill>
              <a:srgbClr val="00DA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524001" y="148589"/>
            <a:ext cx="4487545" cy="0"/>
          </a:xfrm>
          <a:custGeom>
            <a:avLst/>
            <a:gdLst/>
            <a:ahLst/>
            <a:cxnLst/>
            <a:rect l="l" t="t" r="r" b="b"/>
            <a:pathLst>
              <a:path w="4487545">
                <a:moveTo>
                  <a:pt x="0" y="0"/>
                </a:moveTo>
                <a:lnTo>
                  <a:pt x="4487443" y="0"/>
                </a:lnTo>
              </a:path>
            </a:pathLst>
          </a:custGeom>
          <a:ln w="5079">
            <a:solidFill>
              <a:srgbClr val="00DA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461853" y="151129"/>
            <a:ext cx="206375" cy="0"/>
          </a:xfrm>
          <a:custGeom>
            <a:avLst/>
            <a:gdLst/>
            <a:ahLst/>
            <a:cxnLst/>
            <a:rect l="l" t="t" r="r" b="b"/>
            <a:pathLst>
              <a:path w="206375">
                <a:moveTo>
                  <a:pt x="0" y="0"/>
                </a:moveTo>
                <a:lnTo>
                  <a:pt x="206148" y="0"/>
                </a:lnTo>
              </a:path>
            </a:pathLst>
          </a:custGeom>
          <a:ln w="10159">
            <a:solidFill>
              <a:srgbClr val="00DA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524000" y="160020"/>
            <a:ext cx="4552950" cy="0"/>
          </a:xfrm>
          <a:custGeom>
            <a:avLst/>
            <a:gdLst/>
            <a:ahLst/>
            <a:cxnLst/>
            <a:rect l="l" t="t" r="r" b="b"/>
            <a:pathLst>
              <a:path w="4552950">
                <a:moveTo>
                  <a:pt x="0" y="0"/>
                </a:moveTo>
                <a:lnTo>
                  <a:pt x="4552605" y="0"/>
                </a:lnTo>
              </a:path>
            </a:pathLst>
          </a:custGeom>
          <a:ln w="10159">
            <a:solidFill>
              <a:srgbClr val="00D9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0437800" y="160020"/>
            <a:ext cx="230504" cy="0"/>
          </a:xfrm>
          <a:custGeom>
            <a:avLst/>
            <a:gdLst/>
            <a:ahLst/>
            <a:cxnLst/>
            <a:rect l="l" t="t" r="r" b="b"/>
            <a:pathLst>
              <a:path w="230504">
                <a:moveTo>
                  <a:pt x="0" y="0"/>
                </a:moveTo>
                <a:lnTo>
                  <a:pt x="230198" y="0"/>
                </a:lnTo>
              </a:path>
            </a:pathLst>
          </a:custGeom>
          <a:ln w="10159">
            <a:solidFill>
              <a:srgbClr val="00D9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524001" y="169545"/>
            <a:ext cx="4589145" cy="0"/>
          </a:xfrm>
          <a:custGeom>
            <a:avLst/>
            <a:gdLst/>
            <a:ahLst/>
            <a:cxnLst/>
            <a:rect l="l" t="t" r="r" b="b"/>
            <a:pathLst>
              <a:path w="4589145">
                <a:moveTo>
                  <a:pt x="0" y="0"/>
                </a:moveTo>
                <a:lnTo>
                  <a:pt x="4588753" y="0"/>
                </a:lnTo>
              </a:path>
            </a:pathLst>
          </a:custGeom>
          <a:ln w="8890">
            <a:solidFill>
              <a:srgbClr val="00D8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413751" y="169545"/>
            <a:ext cx="254635" cy="0"/>
          </a:xfrm>
          <a:custGeom>
            <a:avLst/>
            <a:gdLst/>
            <a:ahLst/>
            <a:cxnLst/>
            <a:rect l="l" t="t" r="r" b="b"/>
            <a:pathLst>
              <a:path w="254634">
                <a:moveTo>
                  <a:pt x="0" y="0"/>
                </a:moveTo>
                <a:lnTo>
                  <a:pt x="254249" y="0"/>
                </a:lnTo>
              </a:path>
            </a:pathLst>
          </a:custGeom>
          <a:ln w="8890">
            <a:solidFill>
              <a:srgbClr val="00D8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524000" y="179070"/>
            <a:ext cx="4630420" cy="0"/>
          </a:xfrm>
          <a:custGeom>
            <a:avLst/>
            <a:gdLst/>
            <a:ahLst/>
            <a:cxnLst/>
            <a:rect l="l" t="t" r="r" b="b"/>
            <a:pathLst>
              <a:path w="4630420">
                <a:moveTo>
                  <a:pt x="0" y="0"/>
                </a:moveTo>
                <a:lnTo>
                  <a:pt x="4630066" y="0"/>
                </a:lnTo>
              </a:path>
            </a:pathLst>
          </a:custGeom>
          <a:ln w="10159">
            <a:solidFill>
              <a:srgbClr val="00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0386264" y="179070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>
                <a:moveTo>
                  <a:pt x="0" y="0"/>
                </a:moveTo>
                <a:lnTo>
                  <a:pt x="281735" y="0"/>
                </a:lnTo>
              </a:path>
            </a:pathLst>
          </a:custGeom>
          <a:ln w="10159">
            <a:solidFill>
              <a:srgbClr val="00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524001" y="187960"/>
            <a:ext cx="4666615" cy="0"/>
          </a:xfrm>
          <a:custGeom>
            <a:avLst/>
            <a:gdLst/>
            <a:ahLst/>
            <a:cxnLst/>
            <a:rect l="l" t="t" r="r" b="b"/>
            <a:pathLst>
              <a:path w="4666615">
                <a:moveTo>
                  <a:pt x="0" y="0"/>
                </a:moveTo>
                <a:lnTo>
                  <a:pt x="4666215" y="0"/>
                </a:lnTo>
              </a:path>
            </a:pathLst>
          </a:custGeom>
          <a:ln w="10160">
            <a:solidFill>
              <a:srgbClr val="00D6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0362213" y="187960"/>
            <a:ext cx="306070" cy="0"/>
          </a:xfrm>
          <a:custGeom>
            <a:avLst/>
            <a:gdLst/>
            <a:ahLst/>
            <a:cxnLst/>
            <a:rect l="l" t="t" r="r" b="b"/>
            <a:pathLst>
              <a:path w="306070">
                <a:moveTo>
                  <a:pt x="0" y="0"/>
                </a:moveTo>
                <a:lnTo>
                  <a:pt x="305786" y="0"/>
                </a:lnTo>
              </a:path>
            </a:pathLst>
          </a:custGeom>
          <a:ln w="10160">
            <a:solidFill>
              <a:srgbClr val="00D6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524000" y="196850"/>
            <a:ext cx="4702810" cy="0"/>
          </a:xfrm>
          <a:custGeom>
            <a:avLst/>
            <a:gdLst/>
            <a:ahLst/>
            <a:cxnLst/>
            <a:rect l="l" t="t" r="r" b="b"/>
            <a:pathLst>
              <a:path w="4702810">
                <a:moveTo>
                  <a:pt x="0" y="0"/>
                </a:moveTo>
                <a:lnTo>
                  <a:pt x="4702364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0338162" y="196850"/>
            <a:ext cx="330200" cy="0"/>
          </a:xfrm>
          <a:custGeom>
            <a:avLst/>
            <a:gdLst/>
            <a:ahLst/>
            <a:cxnLst/>
            <a:rect l="l" t="t" r="r" b="b"/>
            <a:pathLst>
              <a:path w="330200">
                <a:moveTo>
                  <a:pt x="0" y="0"/>
                </a:moveTo>
                <a:lnTo>
                  <a:pt x="329837" y="0"/>
                </a:lnTo>
              </a:path>
            </a:pathLst>
          </a:custGeom>
          <a:ln w="10159">
            <a:solidFill>
              <a:srgbClr val="00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524001" y="205740"/>
            <a:ext cx="4739005" cy="0"/>
          </a:xfrm>
          <a:custGeom>
            <a:avLst/>
            <a:gdLst/>
            <a:ahLst/>
            <a:cxnLst/>
            <a:rect l="l" t="t" r="r" b="b"/>
            <a:pathLst>
              <a:path w="4739005">
                <a:moveTo>
                  <a:pt x="0" y="0"/>
                </a:moveTo>
                <a:lnTo>
                  <a:pt x="4738512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0314112" y="205740"/>
            <a:ext cx="354330" cy="0"/>
          </a:xfrm>
          <a:custGeom>
            <a:avLst/>
            <a:gdLst/>
            <a:ahLst/>
            <a:cxnLst/>
            <a:rect l="l" t="t" r="r" b="b"/>
            <a:pathLst>
              <a:path w="354329">
                <a:moveTo>
                  <a:pt x="0" y="0"/>
                </a:moveTo>
                <a:lnTo>
                  <a:pt x="353887" y="0"/>
                </a:lnTo>
              </a:path>
            </a:pathLst>
          </a:custGeom>
          <a:ln w="10160">
            <a:solidFill>
              <a:srgbClr val="00D4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524000" y="215265"/>
            <a:ext cx="4775200" cy="0"/>
          </a:xfrm>
          <a:custGeom>
            <a:avLst/>
            <a:gdLst/>
            <a:ahLst/>
            <a:cxnLst/>
            <a:rect l="l" t="t" r="r" b="b"/>
            <a:pathLst>
              <a:path w="4775200">
                <a:moveTo>
                  <a:pt x="0" y="0"/>
                </a:moveTo>
                <a:lnTo>
                  <a:pt x="4774661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0290061" y="215265"/>
            <a:ext cx="378460" cy="0"/>
          </a:xfrm>
          <a:custGeom>
            <a:avLst/>
            <a:gdLst/>
            <a:ahLst/>
            <a:cxnLst/>
            <a:rect l="l" t="t" r="r" b="b"/>
            <a:pathLst>
              <a:path w="378459">
                <a:moveTo>
                  <a:pt x="0" y="0"/>
                </a:moveTo>
                <a:lnTo>
                  <a:pt x="377938" y="0"/>
                </a:lnTo>
              </a:path>
            </a:pathLst>
          </a:custGeom>
          <a:ln w="8889">
            <a:solidFill>
              <a:srgbClr val="00D3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524001" y="224790"/>
            <a:ext cx="4816475" cy="0"/>
          </a:xfrm>
          <a:custGeom>
            <a:avLst/>
            <a:gdLst/>
            <a:ahLst/>
            <a:cxnLst/>
            <a:rect l="l" t="t" r="r" b="b"/>
            <a:pathLst>
              <a:path w="4816475">
                <a:moveTo>
                  <a:pt x="0" y="0"/>
                </a:moveTo>
                <a:lnTo>
                  <a:pt x="4815974" y="0"/>
                </a:lnTo>
              </a:path>
            </a:pathLst>
          </a:custGeom>
          <a:ln w="1016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0271284" y="226059"/>
            <a:ext cx="396875" cy="0"/>
          </a:xfrm>
          <a:custGeom>
            <a:avLst/>
            <a:gdLst/>
            <a:ahLst/>
            <a:cxnLst/>
            <a:rect l="l" t="t" r="r" b="b"/>
            <a:pathLst>
              <a:path w="396875">
                <a:moveTo>
                  <a:pt x="0" y="0"/>
                </a:moveTo>
                <a:lnTo>
                  <a:pt x="396716" y="0"/>
                </a:lnTo>
              </a:path>
            </a:pathLst>
          </a:custGeom>
          <a:ln w="7620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0286626" y="220979"/>
            <a:ext cx="381635" cy="0"/>
          </a:xfrm>
          <a:custGeom>
            <a:avLst/>
            <a:gdLst/>
            <a:ahLst/>
            <a:cxnLst/>
            <a:rect l="l" t="t" r="r" b="b"/>
            <a:pathLst>
              <a:path w="381634">
                <a:moveTo>
                  <a:pt x="0" y="0"/>
                </a:moveTo>
                <a:lnTo>
                  <a:pt x="381374" y="0"/>
                </a:lnTo>
              </a:path>
            </a:pathLst>
          </a:custGeom>
          <a:ln w="3175">
            <a:solidFill>
              <a:srgbClr val="00D2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524000" y="233679"/>
            <a:ext cx="4852670" cy="0"/>
          </a:xfrm>
          <a:custGeom>
            <a:avLst/>
            <a:gdLst/>
            <a:ahLst/>
            <a:cxnLst/>
            <a:rect l="l" t="t" r="r" b="b"/>
            <a:pathLst>
              <a:path w="4852670">
                <a:moveTo>
                  <a:pt x="0" y="0"/>
                </a:moveTo>
                <a:lnTo>
                  <a:pt x="4852123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0231596" y="233679"/>
            <a:ext cx="436880" cy="0"/>
          </a:xfrm>
          <a:custGeom>
            <a:avLst/>
            <a:gdLst/>
            <a:ahLst/>
            <a:cxnLst/>
            <a:rect l="l" t="t" r="r" b="b"/>
            <a:pathLst>
              <a:path w="436879">
                <a:moveTo>
                  <a:pt x="0" y="0"/>
                </a:moveTo>
                <a:lnTo>
                  <a:pt x="436403" y="0"/>
                </a:lnTo>
              </a:path>
            </a:pathLst>
          </a:custGeom>
          <a:ln w="10159">
            <a:solidFill>
              <a:srgbClr val="00D1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524001" y="242570"/>
            <a:ext cx="4888865" cy="0"/>
          </a:xfrm>
          <a:custGeom>
            <a:avLst/>
            <a:gdLst/>
            <a:ahLst/>
            <a:cxnLst/>
            <a:rect l="l" t="t" r="r" b="b"/>
            <a:pathLst>
              <a:path w="4888865">
                <a:moveTo>
                  <a:pt x="0" y="0"/>
                </a:moveTo>
                <a:lnTo>
                  <a:pt x="4888272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0203815" y="242570"/>
            <a:ext cx="464184" cy="0"/>
          </a:xfrm>
          <a:custGeom>
            <a:avLst/>
            <a:gdLst/>
            <a:ahLst/>
            <a:cxnLst/>
            <a:rect l="l" t="t" r="r" b="b"/>
            <a:pathLst>
              <a:path w="464184">
                <a:moveTo>
                  <a:pt x="0" y="0"/>
                </a:moveTo>
                <a:lnTo>
                  <a:pt x="464184" y="0"/>
                </a:lnTo>
              </a:path>
            </a:pathLst>
          </a:custGeom>
          <a:ln w="10159">
            <a:solidFill>
              <a:srgbClr val="00D0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524001" y="251459"/>
            <a:ext cx="4924425" cy="0"/>
          </a:xfrm>
          <a:custGeom>
            <a:avLst/>
            <a:gdLst/>
            <a:ahLst/>
            <a:cxnLst/>
            <a:rect l="l" t="t" r="r" b="b"/>
            <a:pathLst>
              <a:path w="4924425">
                <a:moveTo>
                  <a:pt x="0" y="0"/>
                </a:moveTo>
                <a:lnTo>
                  <a:pt x="4924420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0176034" y="251459"/>
            <a:ext cx="492125" cy="0"/>
          </a:xfrm>
          <a:custGeom>
            <a:avLst/>
            <a:gdLst/>
            <a:ahLst/>
            <a:cxnLst/>
            <a:rect l="l" t="t" r="r" b="b"/>
            <a:pathLst>
              <a:path w="492125">
                <a:moveTo>
                  <a:pt x="0" y="0"/>
                </a:moveTo>
                <a:lnTo>
                  <a:pt x="491966" y="0"/>
                </a:lnTo>
              </a:path>
            </a:pathLst>
          </a:custGeom>
          <a:ln w="10160">
            <a:solidFill>
              <a:srgbClr val="00CF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524000" y="260984"/>
            <a:ext cx="4960620" cy="0"/>
          </a:xfrm>
          <a:custGeom>
            <a:avLst/>
            <a:gdLst/>
            <a:ahLst/>
            <a:cxnLst/>
            <a:rect l="l" t="t" r="r" b="b"/>
            <a:pathLst>
              <a:path w="4960620">
                <a:moveTo>
                  <a:pt x="0" y="0"/>
                </a:moveTo>
                <a:lnTo>
                  <a:pt x="4960569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0148253" y="260984"/>
            <a:ext cx="520065" cy="0"/>
          </a:xfrm>
          <a:custGeom>
            <a:avLst/>
            <a:gdLst/>
            <a:ahLst/>
            <a:cxnLst/>
            <a:rect l="l" t="t" r="r" b="b"/>
            <a:pathLst>
              <a:path w="520065">
                <a:moveTo>
                  <a:pt x="0" y="0"/>
                </a:moveTo>
                <a:lnTo>
                  <a:pt x="519747" y="0"/>
                </a:lnTo>
              </a:path>
            </a:pathLst>
          </a:custGeom>
          <a:ln w="8889">
            <a:solidFill>
              <a:srgbClr val="00CE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524001" y="270509"/>
            <a:ext cx="5001895" cy="0"/>
          </a:xfrm>
          <a:custGeom>
            <a:avLst/>
            <a:gdLst/>
            <a:ahLst/>
            <a:cxnLst/>
            <a:rect l="l" t="t" r="r" b="b"/>
            <a:pathLst>
              <a:path w="5001895">
                <a:moveTo>
                  <a:pt x="0" y="0"/>
                </a:moveTo>
                <a:lnTo>
                  <a:pt x="5001882" y="0"/>
                </a:lnTo>
              </a:path>
            </a:pathLst>
          </a:custGeom>
          <a:ln w="10160">
            <a:solidFill>
              <a:srgbClr val="00CD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0116503" y="270509"/>
            <a:ext cx="551815" cy="0"/>
          </a:xfrm>
          <a:custGeom>
            <a:avLst/>
            <a:gdLst/>
            <a:ahLst/>
            <a:cxnLst/>
            <a:rect l="l" t="t" r="r" b="b"/>
            <a:pathLst>
              <a:path w="551815">
                <a:moveTo>
                  <a:pt x="0" y="0"/>
                </a:moveTo>
                <a:lnTo>
                  <a:pt x="551497" y="0"/>
                </a:lnTo>
              </a:path>
            </a:pathLst>
          </a:custGeom>
          <a:ln w="10160">
            <a:solidFill>
              <a:srgbClr val="00CD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524000" y="279400"/>
            <a:ext cx="5038090" cy="0"/>
          </a:xfrm>
          <a:custGeom>
            <a:avLst/>
            <a:gdLst/>
            <a:ahLst/>
            <a:cxnLst/>
            <a:rect l="l" t="t" r="r" b="b"/>
            <a:pathLst>
              <a:path w="5038090">
                <a:moveTo>
                  <a:pt x="0" y="0"/>
                </a:moveTo>
                <a:lnTo>
                  <a:pt x="5038031" y="0"/>
                </a:lnTo>
              </a:path>
            </a:pathLst>
          </a:custGeom>
          <a:ln w="10159">
            <a:solidFill>
              <a:srgbClr val="00CC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0088722" y="279400"/>
            <a:ext cx="579755" cy="0"/>
          </a:xfrm>
          <a:custGeom>
            <a:avLst/>
            <a:gdLst/>
            <a:ahLst/>
            <a:cxnLst/>
            <a:rect l="l" t="t" r="r" b="b"/>
            <a:pathLst>
              <a:path w="579754">
                <a:moveTo>
                  <a:pt x="0" y="0"/>
                </a:moveTo>
                <a:lnTo>
                  <a:pt x="579278" y="0"/>
                </a:lnTo>
              </a:path>
            </a:pathLst>
          </a:custGeom>
          <a:ln w="10159">
            <a:solidFill>
              <a:srgbClr val="00CC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524001" y="288290"/>
            <a:ext cx="5074285" cy="0"/>
          </a:xfrm>
          <a:custGeom>
            <a:avLst/>
            <a:gdLst/>
            <a:ahLst/>
            <a:cxnLst/>
            <a:rect l="l" t="t" r="r" b="b"/>
            <a:pathLst>
              <a:path w="5074285">
                <a:moveTo>
                  <a:pt x="0" y="0"/>
                </a:moveTo>
                <a:lnTo>
                  <a:pt x="5074179" y="0"/>
                </a:lnTo>
              </a:path>
            </a:pathLst>
          </a:custGeom>
          <a:ln w="10160">
            <a:solidFill>
              <a:srgbClr val="00CC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0060940" y="288290"/>
            <a:ext cx="607060" cy="0"/>
          </a:xfrm>
          <a:custGeom>
            <a:avLst/>
            <a:gdLst/>
            <a:ahLst/>
            <a:cxnLst/>
            <a:rect l="l" t="t" r="r" b="b"/>
            <a:pathLst>
              <a:path w="607059">
                <a:moveTo>
                  <a:pt x="0" y="0"/>
                </a:moveTo>
                <a:lnTo>
                  <a:pt x="607060" y="0"/>
                </a:lnTo>
              </a:path>
            </a:pathLst>
          </a:custGeom>
          <a:ln w="10160">
            <a:solidFill>
              <a:srgbClr val="00CC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524000" y="297179"/>
            <a:ext cx="5110480" cy="0"/>
          </a:xfrm>
          <a:custGeom>
            <a:avLst/>
            <a:gdLst/>
            <a:ahLst/>
            <a:cxnLst/>
            <a:rect l="l" t="t" r="r" b="b"/>
            <a:pathLst>
              <a:path w="5110480">
                <a:moveTo>
                  <a:pt x="0" y="0"/>
                </a:moveTo>
                <a:lnTo>
                  <a:pt x="5110328" y="0"/>
                </a:lnTo>
              </a:path>
            </a:pathLst>
          </a:custGeom>
          <a:ln w="10159">
            <a:solidFill>
              <a:srgbClr val="00CA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0033158" y="297179"/>
            <a:ext cx="635000" cy="0"/>
          </a:xfrm>
          <a:custGeom>
            <a:avLst/>
            <a:gdLst/>
            <a:ahLst/>
            <a:cxnLst/>
            <a:rect l="l" t="t" r="r" b="b"/>
            <a:pathLst>
              <a:path w="635000">
                <a:moveTo>
                  <a:pt x="0" y="0"/>
                </a:moveTo>
                <a:lnTo>
                  <a:pt x="634841" y="0"/>
                </a:lnTo>
              </a:path>
            </a:pathLst>
          </a:custGeom>
          <a:ln w="10159">
            <a:solidFill>
              <a:srgbClr val="00CA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524001" y="306704"/>
            <a:ext cx="5146675" cy="0"/>
          </a:xfrm>
          <a:custGeom>
            <a:avLst/>
            <a:gdLst/>
            <a:ahLst/>
            <a:cxnLst/>
            <a:rect l="l" t="t" r="r" b="b"/>
            <a:pathLst>
              <a:path w="5146675">
                <a:moveTo>
                  <a:pt x="0" y="0"/>
                </a:moveTo>
                <a:lnTo>
                  <a:pt x="5146477" y="0"/>
                </a:lnTo>
              </a:path>
            </a:pathLst>
          </a:custGeom>
          <a:ln w="8890">
            <a:solidFill>
              <a:srgbClr val="00C9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0015856" y="307340"/>
            <a:ext cx="652145" cy="0"/>
          </a:xfrm>
          <a:custGeom>
            <a:avLst/>
            <a:gdLst/>
            <a:ahLst/>
            <a:cxnLst/>
            <a:rect l="l" t="t" r="r" b="b"/>
            <a:pathLst>
              <a:path w="652145">
                <a:moveTo>
                  <a:pt x="0" y="0"/>
                </a:moveTo>
                <a:lnTo>
                  <a:pt x="652145" y="0"/>
                </a:lnTo>
              </a:path>
            </a:pathLst>
          </a:custGeom>
          <a:ln w="7620">
            <a:solidFill>
              <a:srgbClr val="00C9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0031175" y="302895"/>
            <a:ext cx="636905" cy="0"/>
          </a:xfrm>
          <a:custGeom>
            <a:avLst/>
            <a:gdLst/>
            <a:ahLst/>
            <a:cxnLst/>
            <a:rect l="l" t="t" r="r" b="b"/>
            <a:pathLst>
              <a:path w="636904">
                <a:moveTo>
                  <a:pt x="0" y="0"/>
                </a:moveTo>
                <a:lnTo>
                  <a:pt x="636825" y="0"/>
                </a:lnTo>
              </a:path>
            </a:pathLst>
          </a:custGeom>
          <a:ln w="3175">
            <a:solidFill>
              <a:srgbClr val="00C9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524000" y="316229"/>
            <a:ext cx="2352040" cy="0"/>
          </a:xfrm>
          <a:custGeom>
            <a:avLst/>
            <a:gdLst/>
            <a:ahLst/>
            <a:cxnLst/>
            <a:rect l="l" t="t" r="r" b="b"/>
            <a:pathLst>
              <a:path w="2352040">
                <a:moveTo>
                  <a:pt x="0" y="0"/>
                </a:moveTo>
                <a:lnTo>
                  <a:pt x="2352040" y="0"/>
                </a:lnTo>
              </a:path>
            </a:pathLst>
          </a:custGeom>
          <a:ln w="10159">
            <a:solidFill>
              <a:srgbClr val="00C8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348479" y="316229"/>
            <a:ext cx="2363470" cy="0"/>
          </a:xfrm>
          <a:custGeom>
            <a:avLst/>
            <a:gdLst/>
            <a:ahLst/>
            <a:cxnLst/>
            <a:rect l="l" t="t" r="r" b="b"/>
            <a:pathLst>
              <a:path w="2363470">
                <a:moveTo>
                  <a:pt x="0" y="0"/>
                </a:moveTo>
                <a:lnTo>
                  <a:pt x="2363310" y="0"/>
                </a:lnTo>
              </a:path>
            </a:pathLst>
          </a:custGeom>
          <a:ln w="10159">
            <a:solidFill>
              <a:srgbClr val="00C8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9966959" y="316229"/>
            <a:ext cx="701040" cy="0"/>
          </a:xfrm>
          <a:custGeom>
            <a:avLst/>
            <a:gdLst/>
            <a:ahLst/>
            <a:cxnLst/>
            <a:rect l="l" t="t" r="r" b="b"/>
            <a:pathLst>
              <a:path w="701040">
                <a:moveTo>
                  <a:pt x="0" y="0"/>
                </a:moveTo>
                <a:lnTo>
                  <a:pt x="701039" y="0"/>
                </a:lnTo>
              </a:path>
            </a:pathLst>
          </a:custGeom>
          <a:ln w="10159">
            <a:solidFill>
              <a:srgbClr val="00C8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524001" y="325120"/>
            <a:ext cx="2197735" cy="0"/>
          </a:xfrm>
          <a:custGeom>
            <a:avLst/>
            <a:gdLst/>
            <a:ahLst/>
            <a:cxnLst/>
            <a:rect l="l" t="t" r="r" b="b"/>
            <a:pathLst>
              <a:path w="2197735">
                <a:moveTo>
                  <a:pt x="0" y="0"/>
                </a:moveTo>
                <a:lnTo>
                  <a:pt x="2197166" y="0"/>
                </a:lnTo>
              </a:path>
            </a:pathLst>
          </a:custGeom>
          <a:ln w="10159">
            <a:solidFill>
              <a:srgbClr val="00C7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490061" y="325120"/>
            <a:ext cx="2258060" cy="0"/>
          </a:xfrm>
          <a:custGeom>
            <a:avLst/>
            <a:gdLst/>
            <a:ahLst/>
            <a:cxnLst/>
            <a:rect l="l" t="t" r="r" b="b"/>
            <a:pathLst>
              <a:path w="2258060">
                <a:moveTo>
                  <a:pt x="0" y="0"/>
                </a:moveTo>
                <a:lnTo>
                  <a:pt x="2257877" y="0"/>
                </a:lnTo>
              </a:path>
            </a:pathLst>
          </a:custGeom>
          <a:ln w="10159">
            <a:solidFill>
              <a:srgbClr val="00C7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9935845" y="325120"/>
            <a:ext cx="732155" cy="0"/>
          </a:xfrm>
          <a:custGeom>
            <a:avLst/>
            <a:gdLst/>
            <a:ahLst/>
            <a:cxnLst/>
            <a:rect l="l" t="t" r="r" b="b"/>
            <a:pathLst>
              <a:path w="732154">
                <a:moveTo>
                  <a:pt x="0" y="0"/>
                </a:moveTo>
                <a:lnTo>
                  <a:pt x="732154" y="0"/>
                </a:lnTo>
              </a:path>
            </a:pathLst>
          </a:custGeom>
          <a:ln w="10159">
            <a:solidFill>
              <a:srgbClr val="00C7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524000" y="337184"/>
            <a:ext cx="1918970" cy="0"/>
          </a:xfrm>
          <a:custGeom>
            <a:avLst/>
            <a:gdLst/>
            <a:ahLst/>
            <a:cxnLst/>
            <a:rect l="l" t="t" r="r" b="b"/>
            <a:pathLst>
              <a:path w="1918970">
                <a:moveTo>
                  <a:pt x="0" y="0"/>
                </a:moveTo>
                <a:lnTo>
                  <a:pt x="1918638" y="0"/>
                </a:lnTo>
              </a:path>
            </a:pathLst>
          </a:custGeom>
          <a:ln w="3809">
            <a:solidFill>
              <a:srgbClr val="00C6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524000" y="332104"/>
            <a:ext cx="1987550" cy="0"/>
          </a:xfrm>
          <a:custGeom>
            <a:avLst/>
            <a:gdLst/>
            <a:ahLst/>
            <a:cxnLst/>
            <a:rect l="l" t="t" r="r" b="b"/>
            <a:pathLst>
              <a:path w="1987550">
                <a:moveTo>
                  <a:pt x="0" y="0"/>
                </a:moveTo>
                <a:lnTo>
                  <a:pt x="1986981" y="0"/>
                </a:lnTo>
              </a:path>
            </a:pathLst>
          </a:custGeom>
          <a:ln w="6350">
            <a:solidFill>
              <a:srgbClr val="00C6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631642" y="334009"/>
            <a:ext cx="2152650" cy="0"/>
          </a:xfrm>
          <a:custGeom>
            <a:avLst/>
            <a:gdLst/>
            <a:ahLst/>
            <a:cxnLst/>
            <a:rect l="l" t="t" r="r" b="b"/>
            <a:pathLst>
              <a:path w="2152650">
                <a:moveTo>
                  <a:pt x="0" y="0"/>
                </a:moveTo>
                <a:lnTo>
                  <a:pt x="2152444" y="0"/>
                </a:lnTo>
              </a:path>
            </a:pathLst>
          </a:custGeom>
          <a:ln w="10160">
            <a:solidFill>
              <a:srgbClr val="00C6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915842" y="335915"/>
            <a:ext cx="745490" cy="0"/>
          </a:xfrm>
          <a:custGeom>
            <a:avLst/>
            <a:gdLst/>
            <a:ahLst/>
            <a:cxnLst/>
            <a:rect l="l" t="t" r="r" b="b"/>
            <a:pathLst>
              <a:path w="745490">
                <a:moveTo>
                  <a:pt x="0" y="0"/>
                </a:moveTo>
                <a:lnTo>
                  <a:pt x="744923" y="0"/>
                </a:lnTo>
              </a:path>
            </a:pathLst>
          </a:custGeom>
          <a:ln w="6350">
            <a:solidFill>
              <a:srgbClr val="00C6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933623" y="330834"/>
            <a:ext cx="734695" cy="0"/>
          </a:xfrm>
          <a:custGeom>
            <a:avLst/>
            <a:gdLst/>
            <a:ahLst/>
            <a:cxnLst/>
            <a:rect l="l" t="t" r="r" b="b"/>
            <a:pathLst>
              <a:path w="734695">
                <a:moveTo>
                  <a:pt x="0" y="0"/>
                </a:moveTo>
                <a:lnTo>
                  <a:pt x="734377" y="0"/>
                </a:lnTo>
              </a:path>
            </a:pathLst>
          </a:custGeom>
          <a:ln w="3809">
            <a:solidFill>
              <a:srgbClr val="00C6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524001" y="339090"/>
            <a:ext cx="9128125" cy="8890"/>
          </a:xfrm>
          <a:custGeom>
            <a:avLst/>
            <a:gdLst/>
            <a:ahLst/>
            <a:cxnLst/>
            <a:rect l="l" t="t" r="r" b="b"/>
            <a:pathLst>
              <a:path w="9128125" h="8889">
                <a:moveTo>
                  <a:pt x="1905606" y="0"/>
                </a:moveTo>
                <a:lnTo>
                  <a:pt x="0" y="0"/>
                </a:lnTo>
                <a:lnTo>
                  <a:pt x="0" y="8889"/>
                </a:lnTo>
                <a:lnTo>
                  <a:pt x="1844790" y="8889"/>
                </a:lnTo>
                <a:lnTo>
                  <a:pt x="1905606" y="0"/>
                </a:lnTo>
                <a:close/>
              </a:path>
              <a:path w="9128125" h="8889">
                <a:moveTo>
                  <a:pt x="5260087" y="0"/>
                </a:moveTo>
                <a:lnTo>
                  <a:pt x="3269450" y="0"/>
                </a:lnTo>
                <a:lnTo>
                  <a:pt x="3370579" y="6350"/>
                </a:lnTo>
                <a:lnTo>
                  <a:pt x="3393006" y="8889"/>
                </a:lnTo>
                <a:lnTo>
                  <a:pt x="5300834" y="8889"/>
                </a:lnTo>
                <a:lnTo>
                  <a:pt x="5275580" y="3809"/>
                </a:lnTo>
                <a:lnTo>
                  <a:pt x="5260087" y="0"/>
                </a:lnTo>
                <a:close/>
              </a:path>
              <a:path w="9128125" h="8889">
                <a:moveTo>
                  <a:pt x="9127807" y="0"/>
                </a:moveTo>
                <a:lnTo>
                  <a:pt x="8380729" y="0"/>
                </a:lnTo>
                <a:lnTo>
                  <a:pt x="8349615" y="8889"/>
                </a:lnTo>
                <a:lnTo>
                  <a:pt x="9102725" y="8889"/>
                </a:lnTo>
                <a:lnTo>
                  <a:pt x="9127807" y="0"/>
                </a:lnTo>
                <a:close/>
              </a:path>
            </a:pathLst>
          </a:custGeom>
          <a:solidFill>
            <a:srgbClr val="00C5DF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524000" y="352425"/>
            <a:ext cx="1845310" cy="0"/>
          </a:xfrm>
          <a:custGeom>
            <a:avLst/>
            <a:gdLst/>
            <a:ahLst/>
            <a:cxnLst/>
            <a:rect l="l" t="t" r="r" b="b"/>
            <a:pathLst>
              <a:path w="1845310">
                <a:moveTo>
                  <a:pt x="0" y="0"/>
                </a:moveTo>
                <a:lnTo>
                  <a:pt x="1844790" y="0"/>
                </a:lnTo>
              </a:path>
            </a:pathLst>
          </a:custGeom>
          <a:ln w="8890">
            <a:solidFill>
              <a:srgbClr val="00C4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917007" y="352425"/>
            <a:ext cx="1952625" cy="0"/>
          </a:xfrm>
          <a:custGeom>
            <a:avLst/>
            <a:gdLst/>
            <a:ahLst/>
            <a:cxnLst/>
            <a:rect l="l" t="t" r="r" b="b"/>
            <a:pathLst>
              <a:path w="1952625">
                <a:moveTo>
                  <a:pt x="0" y="0"/>
                </a:moveTo>
                <a:lnTo>
                  <a:pt x="1952023" y="0"/>
                </a:lnTo>
              </a:path>
            </a:pathLst>
          </a:custGeom>
          <a:ln w="8890">
            <a:solidFill>
              <a:srgbClr val="00C4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842501" y="352425"/>
            <a:ext cx="784225" cy="0"/>
          </a:xfrm>
          <a:custGeom>
            <a:avLst/>
            <a:gdLst/>
            <a:ahLst/>
            <a:cxnLst/>
            <a:rect l="l" t="t" r="r" b="b"/>
            <a:pathLst>
              <a:path w="784225">
                <a:moveTo>
                  <a:pt x="0" y="0"/>
                </a:moveTo>
                <a:lnTo>
                  <a:pt x="784225" y="0"/>
                </a:lnTo>
              </a:path>
            </a:pathLst>
          </a:custGeom>
          <a:ln w="8890">
            <a:solidFill>
              <a:srgbClr val="00C4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524000" y="361950"/>
            <a:ext cx="1784350" cy="0"/>
          </a:xfrm>
          <a:custGeom>
            <a:avLst/>
            <a:gdLst/>
            <a:ahLst/>
            <a:cxnLst/>
            <a:rect l="l" t="t" r="r" b="b"/>
            <a:pathLst>
              <a:path w="1784350">
                <a:moveTo>
                  <a:pt x="0" y="0"/>
                </a:moveTo>
                <a:lnTo>
                  <a:pt x="1783974" y="0"/>
                </a:lnTo>
              </a:path>
            </a:pathLst>
          </a:custGeom>
          <a:ln w="10159">
            <a:solidFill>
              <a:srgbClr val="00C3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995501" y="361950"/>
            <a:ext cx="1924050" cy="0"/>
          </a:xfrm>
          <a:custGeom>
            <a:avLst/>
            <a:gdLst/>
            <a:ahLst/>
            <a:cxnLst/>
            <a:rect l="l" t="t" r="r" b="b"/>
            <a:pathLst>
              <a:path w="1924050">
                <a:moveTo>
                  <a:pt x="0" y="0"/>
                </a:moveTo>
                <a:lnTo>
                  <a:pt x="1924039" y="0"/>
                </a:lnTo>
              </a:path>
            </a:pathLst>
          </a:custGeom>
          <a:ln w="10159">
            <a:solidFill>
              <a:srgbClr val="00C3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809162" y="366395"/>
            <a:ext cx="765810" cy="0"/>
          </a:xfrm>
          <a:custGeom>
            <a:avLst/>
            <a:gdLst/>
            <a:ahLst/>
            <a:cxnLst/>
            <a:rect l="l" t="t" r="r" b="b"/>
            <a:pathLst>
              <a:path w="765809">
                <a:moveTo>
                  <a:pt x="0" y="0"/>
                </a:moveTo>
                <a:lnTo>
                  <a:pt x="765238" y="0"/>
                </a:lnTo>
              </a:path>
            </a:pathLst>
          </a:custGeom>
          <a:ln w="3175">
            <a:solidFill>
              <a:srgbClr val="00C3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826943" y="361315"/>
            <a:ext cx="762635" cy="0"/>
          </a:xfrm>
          <a:custGeom>
            <a:avLst/>
            <a:gdLst/>
            <a:ahLst/>
            <a:cxnLst/>
            <a:rect l="l" t="t" r="r" b="b"/>
            <a:pathLst>
              <a:path w="762634">
                <a:moveTo>
                  <a:pt x="0" y="0"/>
                </a:moveTo>
                <a:lnTo>
                  <a:pt x="762158" y="0"/>
                </a:lnTo>
              </a:path>
            </a:pathLst>
          </a:custGeom>
          <a:ln w="8889">
            <a:solidFill>
              <a:srgbClr val="00C3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524001" y="370840"/>
            <a:ext cx="1723389" cy="0"/>
          </a:xfrm>
          <a:custGeom>
            <a:avLst/>
            <a:gdLst/>
            <a:ahLst/>
            <a:cxnLst/>
            <a:rect l="l" t="t" r="r" b="b"/>
            <a:pathLst>
              <a:path w="1723389">
                <a:moveTo>
                  <a:pt x="0" y="0"/>
                </a:moveTo>
                <a:lnTo>
                  <a:pt x="1723159" y="0"/>
                </a:lnTo>
              </a:path>
            </a:pathLst>
          </a:custGeom>
          <a:ln w="10160">
            <a:solidFill>
              <a:srgbClr val="00C2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073995" y="370840"/>
            <a:ext cx="1889760" cy="0"/>
          </a:xfrm>
          <a:custGeom>
            <a:avLst/>
            <a:gdLst/>
            <a:ahLst/>
            <a:cxnLst/>
            <a:rect l="l" t="t" r="r" b="b"/>
            <a:pathLst>
              <a:path w="1889760">
                <a:moveTo>
                  <a:pt x="0" y="0"/>
                </a:moveTo>
                <a:lnTo>
                  <a:pt x="1889741" y="0"/>
                </a:lnTo>
              </a:path>
            </a:pathLst>
          </a:custGeom>
          <a:ln w="10160">
            <a:solidFill>
              <a:srgbClr val="00C2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9775826" y="370840"/>
            <a:ext cx="800735" cy="0"/>
          </a:xfrm>
          <a:custGeom>
            <a:avLst/>
            <a:gdLst/>
            <a:ahLst/>
            <a:cxnLst/>
            <a:rect l="l" t="t" r="r" b="b"/>
            <a:pathLst>
              <a:path w="800734">
                <a:moveTo>
                  <a:pt x="0" y="0"/>
                </a:moveTo>
                <a:lnTo>
                  <a:pt x="800735" y="0"/>
                </a:lnTo>
              </a:path>
            </a:pathLst>
          </a:custGeom>
          <a:ln w="10160">
            <a:solidFill>
              <a:srgbClr val="00C2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524000" y="379729"/>
            <a:ext cx="1662430" cy="0"/>
          </a:xfrm>
          <a:custGeom>
            <a:avLst/>
            <a:gdLst/>
            <a:ahLst/>
            <a:cxnLst/>
            <a:rect l="l" t="t" r="r" b="b"/>
            <a:pathLst>
              <a:path w="1662430">
                <a:moveTo>
                  <a:pt x="0" y="0"/>
                </a:moveTo>
                <a:lnTo>
                  <a:pt x="1662343" y="0"/>
                </a:lnTo>
              </a:path>
            </a:pathLst>
          </a:custGeom>
          <a:ln w="10160">
            <a:solidFill>
              <a:srgbClr val="00C1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152489" y="379729"/>
            <a:ext cx="1855470" cy="0"/>
          </a:xfrm>
          <a:custGeom>
            <a:avLst/>
            <a:gdLst/>
            <a:ahLst/>
            <a:cxnLst/>
            <a:rect l="l" t="t" r="r" b="b"/>
            <a:pathLst>
              <a:path w="1855470">
                <a:moveTo>
                  <a:pt x="0" y="0"/>
                </a:moveTo>
                <a:lnTo>
                  <a:pt x="1855443" y="0"/>
                </a:lnTo>
              </a:path>
            </a:pathLst>
          </a:custGeom>
          <a:ln w="10160">
            <a:solidFill>
              <a:srgbClr val="00C1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9744710" y="379729"/>
            <a:ext cx="802005" cy="0"/>
          </a:xfrm>
          <a:custGeom>
            <a:avLst/>
            <a:gdLst/>
            <a:ahLst/>
            <a:cxnLst/>
            <a:rect l="l" t="t" r="r" b="b"/>
            <a:pathLst>
              <a:path w="802004">
                <a:moveTo>
                  <a:pt x="0" y="0"/>
                </a:moveTo>
                <a:lnTo>
                  <a:pt x="801624" y="0"/>
                </a:lnTo>
              </a:path>
            </a:pathLst>
          </a:custGeom>
          <a:ln w="10160">
            <a:solidFill>
              <a:srgbClr val="00C1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524000" y="392429"/>
            <a:ext cx="1544320" cy="0"/>
          </a:xfrm>
          <a:custGeom>
            <a:avLst/>
            <a:gdLst/>
            <a:ahLst/>
            <a:cxnLst/>
            <a:rect l="l" t="t" r="r" b="b"/>
            <a:pathLst>
              <a:path w="1544320">
                <a:moveTo>
                  <a:pt x="0" y="0"/>
                </a:moveTo>
                <a:lnTo>
                  <a:pt x="1543982" y="0"/>
                </a:lnTo>
              </a:path>
            </a:pathLst>
          </a:custGeom>
          <a:ln w="3175">
            <a:solidFill>
              <a:srgbClr val="00C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524001" y="387984"/>
            <a:ext cx="1571625" cy="0"/>
          </a:xfrm>
          <a:custGeom>
            <a:avLst/>
            <a:gdLst/>
            <a:ahLst/>
            <a:cxnLst/>
            <a:rect l="l" t="t" r="r" b="b"/>
            <a:pathLst>
              <a:path w="1571625">
                <a:moveTo>
                  <a:pt x="0" y="0"/>
                </a:moveTo>
                <a:lnTo>
                  <a:pt x="1571119" y="0"/>
                </a:lnTo>
              </a:path>
            </a:pathLst>
          </a:custGeom>
          <a:ln w="6350">
            <a:solidFill>
              <a:srgbClr val="00C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242198" y="389254"/>
            <a:ext cx="1810385" cy="0"/>
          </a:xfrm>
          <a:custGeom>
            <a:avLst/>
            <a:gdLst/>
            <a:ahLst/>
            <a:cxnLst/>
            <a:rect l="l" t="t" r="r" b="b"/>
            <a:pathLst>
              <a:path w="1810385">
                <a:moveTo>
                  <a:pt x="0" y="0"/>
                </a:moveTo>
                <a:lnTo>
                  <a:pt x="1809931" y="0"/>
                </a:lnTo>
              </a:path>
            </a:pathLst>
          </a:custGeom>
          <a:ln w="8889">
            <a:solidFill>
              <a:srgbClr val="00C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9706966" y="389254"/>
            <a:ext cx="805180" cy="0"/>
          </a:xfrm>
          <a:custGeom>
            <a:avLst/>
            <a:gdLst/>
            <a:ahLst/>
            <a:cxnLst/>
            <a:rect l="l" t="t" r="r" b="b"/>
            <a:pathLst>
              <a:path w="805179">
                <a:moveTo>
                  <a:pt x="0" y="0"/>
                </a:moveTo>
                <a:lnTo>
                  <a:pt x="804823" y="0"/>
                </a:lnTo>
              </a:path>
            </a:pathLst>
          </a:custGeom>
          <a:ln w="8889">
            <a:solidFill>
              <a:srgbClr val="00C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524001" y="398145"/>
            <a:ext cx="1538605" cy="0"/>
          </a:xfrm>
          <a:custGeom>
            <a:avLst/>
            <a:gdLst/>
            <a:ahLst/>
            <a:cxnLst/>
            <a:rect l="l" t="t" r="r" b="b"/>
            <a:pathLst>
              <a:path w="1538605">
                <a:moveTo>
                  <a:pt x="0" y="0"/>
                </a:moveTo>
                <a:lnTo>
                  <a:pt x="1538565" y="0"/>
                </a:lnTo>
              </a:path>
            </a:pathLst>
          </a:custGeom>
          <a:ln w="8889">
            <a:solidFill>
              <a:srgbClr val="00BF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320692" y="398145"/>
            <a:ext cx="1776095" cy="0"/>
          </a:xfrm>
          <a:custGeom>
            <a:avLst/>
            <a:gdLst/>
            <a:ahLst/>
            <a:cxnLst/>
            <a:rect l="l" t="t" r="r" b="b"/>
            <a:pathLst>
              <a:path w="1776095">
                <a:moveTo>
                  <a:pt x="0" y="0"/>
                </a:moveTo>
                <a:lnTo>
                  <a:pt x="1775633" y="0"/>
                </a:lnTo>
              </a:path>
            </a:pathLst>
          </a:custGeom>
          <a:ln w="8889">
            <a:solidFill>
              <a:srgbClr val="00BF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9669222" y="398145"/>
            <a:ext cx="812800" cy="0"/>
          </a:xfrm>
          <a:custGeom>
            <a:avLst/>
            <a:gdLst/>
            <a:ahLst/>
            <a:cxnLst/>
            <a:rect l="l" t="t" r="r" b="b"/>
            <a:pathLst>
              <a:path w="812800">
                <a:moveTo>
                  <a:pt x="0" y="0"/>
                </a:moveTo>
                <a:lnTo>
                  <a:pt x="812341" y="0"/>
                </a:lnTo>
              </a:path>
            </a:pathLst>
          </a:custGeom>
          <a:ln w="8889">
            <a:solidFill>
              <a:srgbClr val="00BF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524000" y="407669"/>
            <a:ext cx="1501140" cy="0"/>
          </a:xfrm>
          <a:custGeom>
            <a:avLst/>
            <a:gdLst/>
            <a:ahLst/>
            <a:cxnLst/>
            <a:rect l="l" t="t" r="r" b="b"/>
            <a:pathLst>
              <a:path w="1501140">
                <a:moveTo>
                  <a:pt x="0" y="0"/>
                </a:moveTo>
                <a:lnTo>
                  <a:pt x="1500643" y="0"/>
                </a:lnTo>
              </a:path>
            </a:pathLst>
          </a:custGeom>
          <a:ln w="10160">
            <a:solidFill>
              <a:srgbClr val="00BE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399186" y="407669"/>
            <a:ext cx="1748155" cy="0"/>
          </a:xfrm>
          <a:custGeom>
            <a:avLst/>
            <a:gdLst/>
            <a:ahLst/>
            <a:cxnLst/>
            <a:rect l="l" t="t" r="r" b="b"/>
            <a:pathLst>
              <a:path w="1748154">
                <a:moveTo>
                  <a:pt x="0" y="0"/>
                </a:moveTo>
                <a:lnTo>
                  <a:pt x="1747648" y="0"/>
                </a:lnTo>
              </a:path>
            </a:pathLst>
          </a:custGeom>
          <a:ln w="10160">
            <a:solidFill>
              <a:srgbClr val="00BE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9626087" y="407669"/>
            <a:ext cx="825500" cy="0"/>
          </a:xfrm>
          <a:custGeom>
            <a:avLst/>
            <a:gdLst/>
            <a:ahLst/>
            <a:cxnLst/>
            <a:rect l="l" t="t" r="r" b="b"/>
            <a:pathLst>
              <a:path w="825500">
                <a:moveTo>
                  <a:pt x="0" y="0"/>
                </a:moveTo>
                <a:lnTo>
                  <a:pt x="825250" y="0"/>
                </a:lnTo>
              </a:path>
            </a:pathLst>
          </a:custGeom>
          <a:ln w="10160">
            <a:solidFill>
              <a:srgbClr val="00BE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524000" y="416559"/>
            <a:ext cx="1463040" cy="0"/>
          </a:xfrm>
          <a:custGeom>
            <a:avLst/>
            <a:gdLst/>
            <a:ahLst/>
            <a:cxnLst/>
            <a:rect l="l" t="t" r="r" b="b"/>
            <a:pathLst>
              <a:path w="1463040">
                <a:moveTo>
                  <a:pt x="0" y="0"/>
                </a:moveTo>
                <a:lnTo>
                  <a:pt x="1462722" y="0"/>
                </a:lnTo>
              </a:path>
            </a:pathLst>
          </a:custGeom>
          <a:ln w="10160">
            <a:solidFill>
              <a:srgbClr val="00BD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477679" y="416559"/>
            <a:ext cx="1713864" cy="0"/>
          </a:xfrm>
          <a:custGeom>
            <a:avLst/>
            <a:gdLst/>
            <a:ahLst/>
            <a:cxnLst/>
            <a:rect l="l" t="t" r="r" b="b"/>
            <a:pathLst>
              <a:path w="1713864">
                <a:moveTo>
                  <a:pt x="0" y="0"/>
                </a:moveTo>
                <a:lnTo>
                  <a:pt x="1713350" y="0"/>
                </a:lnTo>
              </a:path>
            </a:pathLst>
          </a:custGeom>
          <a:ln w="10160">
            <a:solidFill>
              <a:srgbClr val="00BD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9599129" y="419100"/>
            <a:ext cx="794385" cy="0"/>
          </a:xfrm>
          <a:custGeom>
            <a:avLst/>
            <a:gdLst/>
            <a:ahLst/>
            <a:cxnLst/>
            <a:rect l="l" t="t" r="r" b="b"/>
            <a:pathLst>
              <a:path w="794384">
                <a:moveTo>
                  <a:pt x="0" y="0"/>
                </a:moveTo>
                <a:lnTo>
                  <a:pt x="794386" y="0"/>
                </a:lnTo>
              </a:path>
            </a:pathLst>
          </a:custGeom>
          <a:ln w="5080">
            <a:solidFill>
              <a:srgbClr val="00BD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9620696" y="414019"/>
            <a:ext cx="791845" cy="0"/>
          </a:xfrm>
          <a:custGeom>
            <a:avLst/>
            <a:gdLst/>
            <a:ahLst/>
            <a:cxnLst/>
            <a:rect l="l" t="t" r="r" b="b"/>
            <a:pathLst>
              <a:path w="791845">
                <a:moveTo>
                  <a:pt x="0" y="0"/>
                </a:moveTo>
                <a:lnTo>
                  <a:pt x="791780" y="0"/>
                </a:lnTo>
              </a:path>
            </a:pathLst>
          </a:custGeom>
          <a:ln w="5079">
            <a:solidFill>
              <a:srgbClr val="00BD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524000" y="425450"/>
            <a:ext cx="1424940" cy="0"/>
          </a:xfrm>
          <a:custGeom>
            <a:avLst/>
            <a:gdLst/>
            <a:ahLst/>
            <a:cxnLst/>
            <a:rect l="l" t="t" r="r" b="b"/>
            <a:pathLst>
              <a:path w="1424940">
                <a:moveTo>
                  <a:pt x="0" y="0"/>
                </a:moveTo>
                <a:lnTo>
                  <a:pt x="1424801" y="0"/>
                </a:lnTo>
              </a:path>
            </a:pathLst>
          </a:custGeom>
          <a:ln w="10159">
            <a:solidFill>
              <a:srgbClr val="00BC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556175" y="425450"/>
            <a:ext cx="1679575" cy="0"/>
          </a:xfrm>
          <a:custGeom>
            <a:avLst/>
            <a:gdLst/>
            <a:ahLst/>
            <a:cxnLst/>
            <a:rect l="l" t="t" r="r" b="b"/>
            <a:pathLst>
              <a:path w="1679575">
                <a:moveTo>
                  <a:pt x="0" y="0"/>
                </a:moveTo>
                <a:lnTo>
                  <a:pt x="1679052" y="0"/>
                </a:lnTo>
              </a:path>
            </a:pathLst>
          </a:custGeom>
          <a:ln w="10159">
            <a:solidFill>
              <a:srgbClr val="00BC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9550600" y="425450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>
                <a:moveTo>
                  <a:pt x="0" y="0"/>
                </a:moveTo>
                <a:lnTo>
                  <a:pt x="837750" y="0"/>
                </a:lnTo>
              </a:path>
            </a:pathLst>
          </a:custGeom>
          <a:ln w="10159">
            <a:solidFill>
              <a:srgbClr val="00BC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524000" y="434975"/>
            <a:ext cx="1381760" cy="0"/>
          </a:xfrm>
          <a:custGeom>
            <a:avLst/>
            <a:gdLst/>
            <a:ahLst/>
            <a:cxnLst/>
            <a:rect l="l" t="t" r="r" b="b"/>
            <a:pathLst>
              <a:path w="1381760">
                <a:moveTo>
                  <a:pt x="0" y="0"/>
                </a:moveTo>
                <a:lnTo>
                  <a:pt x="1381462" y="0"/>
                </a:lnTo>
              </a:path>
            </a:pathLst>
          </a:custGeom>
          <a:ln w="8890">
            <a:solidFill>
              <a:srgbClr val="00BB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690735" y="435609"/>
            <a:ext cx="1573530" cy="0"/>
          </a:xfrm>
          <a:custGeom>
            <a:avLst/>
            <a:gdLst/>
            <a:ahLst/>
            <a:cxnLst/>
            <a:rect l="l" t="t" r="r" b="b"/>
            <a:pathLst>
              <a:path w="1573529">
                <a:moveTo>
                  <a:pt x="0" y="0"/>
                </a:moveTo>
                <a:lnTo>
                  <a:pt x="1573277" y="0"/>
                </a:lnTo>
              </a:path>
            </a:pathLst>
          </a:custGeom>
          <a:ln w="7619">
            <a:solidFill>
              <a:srgbClr val="00BB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651488" y="431165"/>
            <a:ext cx="1587500" cy="0"/>
          </a:xfrm>
          <a:custGeom>
            <a:avLst/>
            <a:gdLst/>
            <a:ahLst/>
            <a:cxnLst/>
            <a:rect l="l" t="t" r="r" b="b"/>
            <a:pathLst>
              <a:path w="1587500">
                <a:moveTo>
                  <a:pt x="0" y="0"/>
                </a:moveTo>
                <a:lnTo>
                  <a:pt x="1586894" y="0"/>
                </a:lnTo>
              </a:path>
            </a:pathLst>
          </a:custGeom>
          <a:ln w="3175">
            <a:solidFill>
              <a:srgbClr val="00BB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9512857" y="434975"/>
            <a:ext cx="834390" cy="0"/>
          </a:xfrm>
          <a:custGeom>
            <a:avLst/>
            <a:gdLst/>
            <a:ahLst/>
            <a:cxnLst/>
            <a:rect l="l" t="t" r="r" b="b"/>
            <a:pathLst>
              <a:path w="834390">
                <a:moveTo>
                  <a:pt x="0" y="0"/>
                </a:moveTo>
                <a:lnTo>
                  <a:pt x="834191" y="0"/>
                </a:lnTo>
              </a:path>
            </a:pathLst>
          </a:custGeom>
          <a:ln w="8890">
            <a:solidFill>
              <a:srgbClr val="00BB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524000" y="444500"/>
            <a:ext cx="1343660" cy="0"/>
          </a:xfrm>
          <a:custGeom>
            <a:avLst/>
            <a:gdLst/>
            <a:ahLst/>
            <a:cxnLst/>
            <a:rect l="l" t="t" r="r" b="b"/>
            <a:pathLst>
              <a:path w="1343660">
                <a:moveTo>
                  <a:pt x="0" y="0"/>
                </a:moveTo>
                <a:lnTo>
                  <a:pt x="1343540" y="0"/>
                </a:lnTo>
              </a:path>
            </a:pathLst>
          </a:custGeom>
          <a:ln w="10159">
            <a:solidFill>
              <a:srgbClr val="00BA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5724376" y="444500"/>
            <a:ext cx="1622425" cy="0"/>
          </a:xfrm>
          <a:custGeom>
            <a:avLst/>
            <a:gdLst/>
            <a:ahLst/>
            <a:cxnLst/>
            <a:rect l="l" t="t" r="r" b="b"/>
            <a:pathLst>
              <a:path w="1622425">
                <a:moveTo>
                  <a:pt x="0" y="0"/>
                </a:moveTo>
                <a:lnTo>
                  <a:pt x="1622036" y="0"/>
                </a:lnTo>
              </a:path>
            </a:pathLst>
          </a:custGeom>
          <a:ln w="10159">
            <a:solidFill>
              <a:srgbClr val="00BA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9469722" y="444500"/>
            <a:ext cx="841375" cy="0"/>
          </a:xfrm>
          <a:custGeom>
            <a:avLst/>
            <a:gdLst/>
            <a:ahLst/>
            <a:cxnLst/>
            <a:rect l="l" t="t" r="r" b="b"/>
            <a:pathLst>
              <a:path w="841375">
                <a:moveTo>
                  <a:pt x="0" y="0"/>
                </a:moveTo>
                <a:lnTo>
                  <a:pt x="841187" y="0"/>
                </a:lnTo>
              </a:path>
            </a:pathLst>
          </a:custGeom>
          <a:ln w="10159">
            <a:solidFill>
              <a:srgbClr val="00BA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524001" y="453390"/>
            <a:ext cx="1306195" cy="0"/>
          </a:xfrm>
          <a:custGeom>
            <a:avLst/>
            <a:gdLst/>
            <a:ahLst/>
            <a:cxnLst/>
            <a:rect l="l" t="t" r="r" b="b"/>
            <a:pathLst>
              <a:path w="1306195">
                <a:moveTo>
                  <a:pt x="0" y="0"/>
                </a:moveTo>
                <a:lnTo>
                  <a:pt x="1305619" y="0"/>
                </a:lnTo>
              </a:path>
            </a:pathLst>
          </a:custGeom>
          <a:ln w="10160">
            <a:solidFill>
              <a:srgbClr val="00B9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5802869" y="453390"/>
            <a:ext cx="1596390" cy="0"/>
          </a:xfrm>
          <a:custGeom>
            <a:avLst/>
            <a:gdLst/>
            <a:ahLst/>
            <a:cxnLst/>
            <a:rect l="l" t="t" r="r" b="b"/>
            <a:pathLst>
              <a:path w="1596389">
                <a:moveTo>
                  <a:pt x="0" y="0"/>
                </a:moveTo>
                <a:lnTo>
                  <a:pt x="1595977" y="0"/>
                </a:lnTo>
              </a:path>
            </a:pathLst>
          </a:custGeom>
          <a:ln w="10160">
            <a:solidFill>
              <a:srgbClr val="00B9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9434079" y="457834"/>
            <a:ext cx="802005" cy="0"/>
          </a:xfrm>
          <a:custGeom>
            <a:avLst/>
            <a:gdLst/>
            <a:ahLst/>
            <a:cxnLst/>
            <a:rect l="l" t="t" r="r" b="b"/>
            <a:pathLst>
              <a:path w="802004">
                <a:moveTo>
                  <a:pt x="0" y="0"/>
                </a:moveTo>
                <a:lnTo>
                  <a:pt x="801969" y="0"/>
                </a:lnTo>
              </a:path>
            </a:pathLst>
          </a:custGeom>
          <a:ln w="3175">
            <a:solidFill>
              <a:srgbClr val="00B9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9456242" y="452755"/>
            <a:ext cx="800735" cy="0"/>
          </a:xfrm>
          <a:custGeom>
            <a:avLst/>
            <a:gdLst/>
            <a:ahLst/>
            <a:cxnLst/>
            <a:rect l="l" t="t" r="r" b="b"/>
            <a:pathLst>
              <a:path w="800734">
                <a:moveTo>
                  <a:pt x="0" y="0"/>
                </a:moveTo>
                <a:lnTo>
                  <a:pt x="800457" y="0"/>
                </a:lnTo>
              </a:path>
            </a:pathLst>
          </a:custGeom>
          <a:ln w="8890">
            <a:solidFill>
              <a:srgbClr val="00B9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524001" y="462280"/>
            <a:ext cx="1268095" cy="0"/>
          </a:xfrm>
          <a:custGeom>
            <a:avLst/>
            <a:gdLst/>
            <a:ahLst/>
            <a:cxnLst/>
            <a:rect l="l" t="t" r="r" b="b"/>
            <a:pathLst>
              <a:path w="1268095">
                <a:moveTo>
                  <a:pt x="0" y="0"/>
                </a:moveTo>
                <a:lnTo>
                  <a:pt x="1267698" y="0"/>
                </a:lnTo>
              </a:path>
            </a:pathLst>
          </a:custGeom>
          <a:ln w="10160">
            <a:solidFill>
              <a:srgbClr val="00B8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5881365" y="462280"/>
            <a:ext cx="1570355" cy="0"/>
          </a:xfrm>
          <a:custGeom>
            <a:avLst/>
            <a:gdLst/>
            <a:ahLst/>
            <a:cxnLst/>
            <a:rect l="l" t="t" r="r" b="b"/>
            <a:pathLst>
              <a:path w="1570354">
                <a:moveTo>
                  <a:pt x="0" y="0"/>
                </a:moveTo>
                <a:lnTo>
                  <a:pt x="1569919" y="0"/>
                </a:lnTo>
              </a:path>
            </a:pathLst>
          </a:custGeom>
          <a:ln w="10160">
            <a:solidFill>
              <a:srgbClr val="00B8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9384704" y="462280"/>
            <a:ext cx="854075" cy="0"/>
          </a:xfrm>
          <a:custGeom>
            <a:avLst/>
            <a:gdLst/>
            <a:ahLst/>
            <a:cxnLst/>
            <a:rect l="l" t="t" r="r" b="b"/>
            <a:pathLst>
              <a:path w="854075">
                <a:moveTo>
                  <a:pt x="0" y="0"/>
                </a:moveTo>
                <a:lnTo>
                  <a:pt x="853925" y="0"/>
                </a:lnTo>
              </a:path>
            </a:pathLst>
          </a:custGeom>
          <a:ln w="10160">
            <a:solidFill>
              <a:srgbClr val="00B8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524001" y="474344"/>
            <a:ext cx="1196975" cy="0"/>
          </a:xfrm>
          <a:custGeom>
            <a:avLst/>
            <a:gdLst/>
            <a:ahLst/>
            <a:cxnLst/>
            <a:rect l="l" t="t" r="r" b="b"/>
            <a:pathLst>
              <a:path w="1196975">
                <a:moveTo>
                  <a:pt x="0" y="0"/>
                </a:moveTo>
                <a:lnTo>
                  <a:pt x="1196879" y="0"/>
                </a:lnTo>
              </a:path>
            </a:pathLst>
          </a:custGeom>
          <a:ln w="3810">
            <a:solidFill>
              <a:srgbClr val="00B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524000" y="469265"/>
            <a:ext cx="1216660" cy="0"/>
          </a:xfrm>
          <a:custGeom>
            <a:avLst/>
            <a:gdLst/>
            <a:ahLst/>
            <a:cxnLst/>
            <a:rect l="l" t="t" r="r" b="b"/>
            <a:pathLst>
              <a:path w="1216660">
                <a:moveTo>
                  <a:pt x="0" y="0"/>
                </a:moveTo>
                <a:lnTo>
                  <a:pt x="1216233" y="0"/>
                </a:lnTo>
              </a:path>
            </a:pathLst>
          </a:custGeom>
          <a:ln w="6350">
            <a:solidFill>
              <a:srgbClr val="00B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5959858" y="471169"/>
            <a:ext cx="1544320" cy="0"/>
          </a:xfrm>
          <a:custGeom>
            <a:avLst/>
            <a:gdLst/>
            <a:ahLst/>
            <a:cxnLst/>
            <a:rect l="l" t="t" r="r" b="b"/>
            <a:pathLst>
              <a:path w="1544320">
                <a:moveTo>
                  <a:pt x="0" y="0"/>
                </a:moveTo>
                <a:lnTo>
                  <a:pt x="1543861" y="0"/>
                </a:lnTo>
              </a:path>
            </a:pathLst>
          </a:custGeom>
          <a:ln w="10160">
            <a:solidFill>
              <a:srgbClr val="00B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9341912" y="475615"/>
            <a:ext cx="821690" cy="0"/>
          </a:xfrm>
          <a:custGeom>
            <a:avLst/>
            <a:gdLst/>
            <a:ahLst/>
            <a:cxnLst/>
            <a:rect l="l" t="t" r="r" b="b"/>
            <a:pathLst>
              <a:path w="821690">
                <a:moveTo>
                  <a:pt x="0" y="0"/>
                </a:moveTo>
                <a:lnTo>
                  <a:pt x="821456" y="0"/>
                </a:lnTo>
              </a:path>
            </a:pathLst>
          </a:custGeom>
          <a:ln w="3175">
            <a:solidFill>
              <a:srgbClr val="00B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9368246" y="470534"/>
            <a:ext cx="816610" cy="0"/>
          </a:xfrm>
          <a:custGeom>
            <a:avLst/>
            <a:gdLst/>
            <a:ahLst/>
            <a:cxnLst/>
            <a:rect l="l" t="t" r="r" b="b"/>
            <a:pathLst>
              <a:path w="816609">
                <a:moveTo>
                  <a:pt x="0" y="0"/>
                </a:moveTo>
                <a:lnTo>
                  <a:pt x="816174" y="0"/>
                </a:lnTo>
              </a:path>
            </a:pathLst>
          </a:custGeom>
          <a:ln w="8889">
            <a:solidFill>
              <a:srgbClr val="00B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524000" y="480694"/>
            <a:ext cx="1191260" cy="0"/>
          </a:xfrm>
          <a:custGeom>
            <a:avLst/>
            <a:gdLst/>
            <a:ahLst/>
            <a:cxnLst/>
            <a:rect l="l" t="t" r="r" b="b"/>
            <a:pathLst>
              <a:path w="1191260">
                <a:moveTo>
                  <a:pt x="0" y="0"/>
                </a:moveTo>
                <a:lnTo>
                  <a:pt x="1191069" y="0"/>
                </a:lnTo>
              </a:path>
            </a:pathLst>
          </a:custGeom>
          <a:ln w="8889">
            <a:solidFill>
              <a:srgbClr val="00B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6049567" y="480694"/>
            <a:ext cx="1506855" cy="0"/>
          </a:xfrm>
          <a:custGeom>
            <a:avLst/>
            <a:gdLst/>
            <a:ahLst/>
            <a:cxnLst/>
            <a:rect l="l" t="t" r="r" b="b"/>
            <a:pathLst>
              <a:path w="1506854">
                <a:moveTo>
                  <a:pt x="0" y="0"/>
                </a:moveTo>
                <a:lnTo>
                  <a:pt x="1506589" y="0"/>
                </a:lnTo>
              </a:path>
            </a:pathLst>
          </a:custGeom>
          <a:ln w="8889">
            <a:solidFill>
              <a:srgbClr val="00B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9292538" y="480694"/>
            <a:ext cx="868044" cy="0"/>
          </a:xfrm>
          <a:custGeom>
            <a:avLst/>
            <a:gdLst/>
            <a:ahLst/>
            <a:cxnLst/>
            <a:rect l="l" t="t" r="r" b="b"/>
            <a:pathLst>
              <a:path w="868045">
                <a:moveTo>
                  <a:pt x="0" y="0"/>
                </a:moveTo>
                <a:lnTo>
                  <a:pt x="867850" y="0"/>
                </a:lnTo>
              </a:path>
            </a:pathLst>
          </a:custGeom>
          <a:ln w="8889">
            <a:solidFill>
              <a:srgbClr val="00B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1524001" y="490219"/>
            <a:ext cx="1163955" cy="0"/>
          </a:xfrm>
          <a:custGeom>
            <a:avLst/>
            <a:gdLst/>
            <a:ahLst/>
            <a:cxnLst/>
            <a:rect l="l" t="t" r="r" b="b"/>
            <a:pathLst>
              <a:path w="1163955">
                <a:moveTo>
                  <a:pt x="0" y="0"/>
                </a:moveTo>
                <a:lnTo>
                  <a:pt x="1163955" y="0"/>
                </a:lnTo>
              </a:path>
            </a:pathLst>
          </a:custGeom>
          <a:ln w="10160">
            <a:solidFill>
              <a:srgbClr val="00B5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6128060" y="490219"/>
            <a:ext cx="1488440" cy="0"/>
          </a:xfrm>
          <a:custGeom>
            <a:avLst/>
            <a:gdLst/>
            <a:ahLst/>
            <a:cxnLst/>
            <a:rect l="l" t="t" r="r" b="b"/>
            <a:pathLst>
              <a:path w="1488439">
                <a:moveTo>
                  <a:pt x="0" y="0"/>
                </a:moveTo>
                <a:lnTo>
                  <a:pt x="1488022" y="0"/>
                </a:lnTo>
              </a:path>
            </a:pathLst>
          </a:custGeom>
          <a:ln w="10160">
            <a:solidFill>
              <a:srgbClr val="00B5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9239871" y="490219"/>
            <a:ext cx="878840" cy="0"/>
          </a:xfrm>
          <a:custGeom>
            <a:avLst/>
            <a:gdLst/>
            <a:ahLst/>
            <a:cxnLst/>
            <a:rect l="l" t="t" r="r" b="b"/>
            <a:pathLst>
              <a:path w="878840">
                <a:moveTo>
                  <a:pt x="0" y="0"/>
                </a:moveTo>
                <a:lnTo>
                  <a:pt x="878788" y="0"/>
                </a:lnTo>
              </a:path>
            </a:pathLst>
          </a:custGeom>
          <a:ln w="10160">
            <a:solidFill>
              <a:srgbClr val="00B5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1524001" y="499109"/>
            <a:ext cx="1137285" cy="0"/>
          </a:xfrm>
          <a:custGeom>
            <a:avLst/>
            <a:gdLst/>
            <a:ahLst/>
            <a:cxnLst/>
            <a:rect l="l" t="t" r="r" b="b"/>
            <a:pathLst>
              <a:path w="1137285">
                <a:moveTo>
                  <a:pt x="0" y="0"/>
                </a:moveTo>
                <a:lnTo>
                  <a:pt x="1136840" y="0"/>
                </a:lnTo>
              </a:path>
            </a:pathLst>
          </a:custGeom>
          <a:ln w="10160">
            <a:solidFill>
              <a:srgbClr val="00B4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6206555" y="499109"/>
            <a:ext cx="1462405" cy="0"/>
          </a:xfrm>
          <a:custGeom>
            <a:avLst/>
            <a:gdLst/>
            <a:ahLst/>
            <a:cxnLst/>
            <a:rect l="l" t="t" r="r" b="b"/>
            <a:pathLst>
              <a:path w="1462404">
                <a:moveTo>
                  <a:pt x="0" y="0"/>
                </a:moveTo>
                <a:lnTo>
                  <a:pt x="1461963" y="0"/>
                </a:lnTo>
              </a:path>
            </a:pathLst>
          </a:custGeom>
          <a:ln w="10160">
            <a:solidFill>
              <a:srgbClr val="00B4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9193790" y="499109"/>
            <a:ext cx="883285" cy="0"/>
          </a:xfrm>
          <a:custGeom>
            <a:avLst/>
            <a:gdLst/>
            <a:ahLst/>
            <a:cxnLst/>
            <a:rect l="l" t="t" r="r" b="b"/>
            <a:pathLst>
              <a:path w="883284">
                <a:moveTo>
                  <a:pt x="0" y="0"/>
                </a:moveTo>
                <a:lnTo>
                  <a:pt x="883142" y="0"/>
                </a:lnTo>
              </a:path>
            </a:pathLst>
          </a:custGeom>
          <a:ln w="10160">
            <a:solidFill>
              <a:srgbClr val="00B4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524000" y="508000"/>
            <a:ext cx="1109980" cy="0"/>
          </a:xfrm>
          <a:custGeom>
            <a:avLst/>
            <a:gdLst/>
            <a:ahLst/>
            <a:cxnLst/>
            <a:rect l="l" t="t" r="r" b="b"/>
            <a:pathLst>
              <a:path w="1109980">
                <a:moveTo>
                  <a:pt x="0" y="0"/>
                </a:moveTo>
                <a:lnTo>
                  <a:pt x="1109725" y="0"/>
                </a:lnTo>
              </a:path>
            </a:pathLst>
          </a:custGeom>
          <a:ln w="10159">
            <a:solidFill>
              <a:srgbClr val="00B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6346723" y="509905"/>
            <a:ext cx="1363345" cy="0"/>
          </a:xfrm>
          <a:custGeom>
            <a:avLst/>
            <a:gdLst/>
            <a:ahLst/>
            <a:cxnLst/>
            <a:rect l="l" t="t" r="r" b="b"/>
            <a:pathLst>
              <a:path w="1363345">
                <a:moveTo>
                  <a:pt x="0" y="0"/>
                </a:moveTo>
                <a:lnTo>
                  <a:pt x="1363317" y="0"/>
                </a:lnTo>
              </a:path>
            </a:pathLst>
          </a:custGeom>
          <a:ln w="6350">
            <a:solidFill>
              <a:srgbClr val="00B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6301869" y="504825"/>
            <a:ext cx="1370965" cy="0"/>
          </a:xfrm>
          <a:custGeom>
            <a:avLst/>
            <a:gdLst/>
            <a:ahLst/>
            <a:cxnLst/>
            <a:rect l="l" t="t" r="r" b="b"/>
            <a:pathLst>
              <a:path w="1370964">
                <a:moveTo>
                  <a:pt x="0" y="0"/>
                </a:moveTo>
                <a:lnTo>
                  <a:pt x="1370394" y="0"/>
                </a:lnTo>
              </a:path>
            </a:pathLst>
          </a:custGeom>
          <a:ln w="3810">
            <a:solidFill>
              <a:srgbClr val="00B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9147705" y="508000"/>
            <a:ext cx="887730" cy="0"/>
          </a:xfrm>
          <a:custGeom>
            <a:avLst/>
            <a:gdLst/>
            <a:ahLst/>
            <a:cxnLst/>
            <a:rect l="l" t="t" r="r" b="b"/>
            <a:pathLst>
              <a:path w="887729">
                <a:moveTo>
                  <a:pt x="0" y="0"/>
                </a:moveTo>
                <a:lnTo>
                  <a:pt x="887496" y="0"/>
                </a:lnTo>
              </a:path>
            </a:pathLst>
          </a:custGeom>
          <a:ln w="10159">
            <a:solidFill>
              <a:srgbClr val="00B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524001" y="517525"/>
            <a:ext cx="1078865" cy="0"/>
          </a:xfrm>
          <a:custGeom>
            <a:avLst/>
            <a:gdLst/>
            <a:ahLst/>
            <a:cxnLst/>
            <a:rect l="l" t="t" r="r" b="b"/>
            <a:pathLst>
              <a:path w="1078865">
                <a:moveTo>
                  <a:pt x="0" y="0"/>
                </a:moveTo>
                <a:lnTo>
                  <a:pt x="1078738" y="0"/>
                </a:lnTo>
              </a:path>
            </a:pathLst>
          </a:custGeom>
          <a:ln w="8890">
            <a:solidFill>
              <a:srgbClr val="00B2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6374756" y="517525"/>
            <a:ext cx="1436370" cy="0"/>
          </a:xfrm>
          <a:custGeom>
            <a:avLst/>
            <a:gdLst/>
            <a:ahLst/>
            <a:cxnLst/>
            <a:rect l="l" t="t" r="r" b="b"/>
            <a:pathLst>
              <a:path w="1436370">
                <a:moveTo>
                  <a:pt x="0" y="0"/>
                </a:moveTo>
                <a:lnTo>
                  <a:pt x="1436134" y="0"/>
                </a:lnTo>
              </a:path>
            </a:pathLst>
          </a:custGeom>
          <a:ln w="8890">
            <a:solidFill>
              <a:srgbClr val="00B2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9104180" y="520700"/>
            <a:ext cx="847725" cy="0"/>
          </a:xfrm>
          <a:custGeom>
            <a:avLst/>
            <a:gdLst/>
            <a:ahLst/>
            <a:cxnLst/>
            <a:rect l="l" t="t" r="r" b="b"/>
            <a:pathLst>
              <a:path w="847725">
                <a:moveTo>
                  <a:pt x="0" y="0"/>
                </a:moveTo>
                <a:lnTo>
                  <a:pt x="847566" y="0"/>
                </a:lnTo>
              </a:path>
            </a:pathLst>
          </a:custGeom>
          <a:ln w="3175">
            <a:solidFill>
              <a:srgbClr val="00B2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9131249" y="516255"/>
            <a:ext cx="841375" cy="0"/>
          </a:xfrm>
          <a:custGeom>
            <a:avLst/>
            <a:gdLst/>
            <a:ahLst/>
            <a:cxnLst/>
            <a:rect l="l" t="t" r="r" b="b"/>
            <a:pathLst>
              <a:path w="841375">
                <a:moveTo>
                  <a:pt x="0" y="0"/>
                </a:moveTo>
                <a:lnTo>
                  <a:pt x="841362" y="0"/>
                </a:lnTo>
              </a:path>
            </a:pathLst>
          </a:custGeom>
          <a:ln w="6350">
            <a:solidFill>
              <a:srgbClr val="00B2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1524001" y="526415"/>
            <a:ext cx="1052195" cy="0"/>
          </a:xfrm>
          <a:custGeom>
            <a:avLst/>
            <a:gdLst/>
            <a:ahLst/>
            <a:cxnLst/>
            <a:rect l="l" t="t" r="r" b="b"/>
            <a:pathLst>
              <a:path w="1052195">
                <a:moveTo>
                  <a:pt x="0" y="0"/>
                </a:moveTo>
                <a:lnTo>
                  <a:pt x="1051623" y="0"/>
                </a:lnTo>
              </a:path>
            </a:pathLst>
          </a:custGeom>
          <a:ln w="8889">
            <a:solidFill>
              <a:srgbClr val="00B1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6453250" y="526415"/>
            <a:ext cx="1432560" cy="0"/>
          </a:xfrm>
          <a:custGeom>
            <a:avLst/>
            <a:gdLst/>
            <a:ahLst/>
            <a:cxnLst/>
            <a:rect l="l" t="t" r="r" b="b"/>
            <a:pathLst>
              <a:path w="1432560">
                <a:moveTo>
                  <a:pt x="0" y="0"/>
                </a:moveTo>
                <a:lnTo>
                  <a:pt x="1431951" y="0"/>
                </a:lnTo>
              </a:path>
            </a:pathLst>
          </a:custGeom>
          <a:ln w="8889">
            <a:solidFill>
              <a:srgbClr val="00B1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9019294" y="526415"/>
            <a:ext cx="927100" cy="0"/>
          </a:xfrm>
          <a:custGeom>
            <a:avLst/>
            <a:gdLst/>
            <a:ahLst/>
            <a:cxnLst/>
            <a:rect l="l" t="t" r="r" b="b"/>
            <a:pathLst>
              <a:path w="927100">
                <a:moveTo>
                  <a:pt x="0" y="0"/>
                </a:moveTo>
                <a:lnTo>
                  <a:pt x="926490" y="0"/>
                </a:lnTo>
              </a:path>
            </a:pathLst>
          </a:custGeom>
          <a:ln w="8889">
            <a:solidFill>
              <a:srgbClr val="00B1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1524000" y="535940"/>
            <a:ext cx="1024890" cy="0"/>
          </a:xfrm>
          <a:custGeom>
            <a:avLst/>
            <a:gdLst/>
            <a:ahLst/>
            <a:cxnLst/>
            <a:rect l="l" t="t" r="r" b="b"/>
            <a:pathLst>
              <a:path w="1024890">
                <a:moveTo>
                  <a:pt x="0" y="0"/>
                </a:moveTo>
                <a:lnTo>
                  <a:pt x="1024508" y="0"/>
                </a:lnTo>
              </a:path>
            </a:pathLst>
          </a:custGeom>
          <a:ln w="10160">
            <a:solidFill>
              <a:srgbClr val="00B0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6531744" y="535940"/>
            <a:ext cx="1438910" cy="0"/>
          </a:xfrm>
          <a:custGeom>
            <a:avLst/>
            <a:gdLst/>
            <a:ahLst/>
            <a:cxnLst/>
            <a:rect l="l" t="t" r="r" b="b"/>
            <a:pathLst>
              <a:path w="1438910">
                <a:moveTo>
                  <a:pt x="0" y="0"/>
                </a:moveTo>
                <a:lnTo>
                  <a:pt x="1438384" y="0"/>
                </a:lnTo>
              </a:path>
            </a:pathLst>
          </a:custGeom>
          <a:ln w="10160">
            <a:solidFill>
              <a:srgbClr val="00B0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8950325" y="539115"/>
            <a:ext cx="913130" cy="0"/>
          </a:xfrm>
          <a:custGeom>
            <a:avLst/>
            <a:gdLst/>
            <a:ahLst/>
            <a:cxnLst/>
            <a:rect l="l" t="t" r="r" b="b"/>
            <a:pathLst>
              <a:path w="913129">
                <a:moveTo>
                  <a:pt x="0" y="0"/>
                </a:moveTo>
                <a:lnTo>
                  <a:pt x="912950" y="0"/>
                </a:lnTo>
              </a:path>
            </a:pathLst>
          </a:custGeom>
          <a:ln w="3810">
            <a:solidFill>
              <a:srgbClr val="00B0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8992768" y="534034"/>
            <a:ext cx="896619" cy="0"/>
          </a:xfrm>
          <a:custGeom>
            <a:avLst/>
            <a:gdLst/>
            <a:ahLst/>
            <a:cxnLst/>
            <a:rect l="l" t="t" r="r" b="b"/>
            <a:pathLst>
              <a:path w="896620">
                <a:moveTo>
                  <a:pt x="0" y="0"/>
                </a:moveTo>
                <a:lnTo>
                  <a:pt x="896385" y="0"/>
                </a:lnTo>
              </a:path>
            </a:pathLst>
          </a:custGeom>
          <a:ln w="6350">
            <a:solidFill>
              <a:srgbClr val="00B0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524001" y="544830"/>
            <a:ext cx="997585" cy="0"/>
          </a:xfrm>
          <a:custGeom>
            <a:avLst/>
            <a:gdLst/>
            <a:ahLst/>
            <a:cxnLst/>
            <a:rect l="l" t="t" r="r" b="b"/>
            <a:pathLst>
              <a:path w="997585">
                <a:moveTo>
                  <a:pt x="0" y="0"/>
                </a:moveTo>
                <a:lnTo>
                  <a:pt x="997394" y="0"/>
                </a:lnTo>
              </a:path>
            </a:pathLst>
          </a:custGeom>
          <a:ln w="10160">
            <a:solidFill>
              <a:srgbClr val="00AF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6610239" y="544830"/>
            <a:ext cx="1434465" cy="0"/>
          </a:xfrm>
          <a:custGeom>
            <a:avLst/>
            <a:gdLst/>
            <a:ahLst/>
            <a:cxnLst/>
            <a:rect l="l" t="t" r="r" b="b"/>
            <a:pathLst>
              <a:path w="1434465">
                <a:moveTo>
                  <a:pt x="0" y="0"/>
                </a:moveTo>
                <a:lnTo>
                  <a:pt x="1434201" y="0"/>
                </a:lnTo>
              </a:path>
            </a:pathLst>
          </a:custGeom>
          <a:ln w="10160">
            <a:solidFill>
              <a:srgbClr val="00AF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8860134" y="544830"/>
            <a:ext cx="999490" cy="0"/>
          </a:xfrm>
          <a:custGeom>
            <a:avLst/>
            <a:gdLst/>
            <a:ahLst/>
            <a:cxnLst/>
            <a:rect l="l" t="t" r="r" b="b"/>
            <a:pathLst>
              <a:path w="999490">
                <a:moveTo>
                  <a:pt x="0" y="0"/>
                </a:moveTo>
                <a:lnTo>
                  <a:pt x="999482" y="0"/>
                </a:lnTo>
              </a:path>
            </a:pathLst>
          </a:custGeom>
          <a:ln w="10160">
            <a:solidFill>
              <a:srgbClr val="00AF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1524000" y="553719"/>
            <a:ext cx="970280" cy="0"/>
          </a:xfrm>
          <a:custGeom>
            <a:avLst/>
            <a:gdLst/>
            <a:ahLst/>
            <a:cxnLst/>
            <a:rect l="l" t="t" r="r" b="b"/>
            <a:pathLst>
              <a:path w="970280">
                <a:moveTo>
                  <a:pt x="0" y="0"/>
                </a:moveTo>
                <a:lnTo>
                  <a:pt x="970279" y="0"/>
                </a:lnTo>
              </a:path>
            </a:pathLst>
          </a:custGeom>
          <a:ln w="10160">
            <a:solidFill>
              <a:srgbClr val="00AE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6767228" y="557530"/>
            <a:ext cx="1354455" cy="0"/>
          </a:xfrm>
          <a:custGeom>
            <a:avLst/>
            <a:gdLst/>
            <a:ahLst/>
            <a:cxnLst/>
            <a:rect l="l" t="t" r="r" b="b"/>
            <a:pathLst>
              <a:path w="1354454">
                <a:moveTo>
                  <a:pt x="0" y="0"/>
                </a:moveTo>
                <a:lnTo>
                  <a:pt x="1354338" y="0"/>
                </a:lnTo>
              </a:path>
            </a:pathLst>
          </a:custGeom>
          <a:ln w="3175">
            <a:solidFill>
              <a:srgbClr val="00AE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6722373" y="552450"/>
            <a:ext cx="1343660" cy="0"/>
          </a:xfrm>
          <a:custGeom>
            <a:avLst/>
            <a:gdLst/>
            <a:ahLst/>
            <a:cxnLst/>
            <a:rect l="l" t="t" r="r" b="b"/>
            <a:pathLst>
              <a:path w="1343659">
                <a:moveTo>
                  <a:pt x="0" y="0"/>
                </a:moveTo>
                <a:lnTo>
                  <a:pt x="1343298" y="0"/>
                </a:lnTo>
              </a:path>
            </a:pathLst>
          </a:custGeom>
          <a:ln w="7619">
            <a:solidFill>
              <a:srgbClr val="00AE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8785860" y="553719"/>
            <a:ext cx="1022985" cy="0"/>
          </a:xfrm>
          <a:custGeom>
            <a:avLst/>
            <a:gdLst/>
            <a:ahLst/>
            <a:cxnLst/>
            <a:rect l="l" t="t" r="r" b="b"/>
            <a:pathLst>
              <a:path w="1022984">
                <a:moveTo>
                  <a:pt x="0" y="0"/>
                </a:moveTo>
                <a:lnTo>
                  <a:pt x="1022543" y="0"/>
                </a:lnTo>
              </a:path>
            </a:pathLst>
          </a:custGeom>
          <a:ln w="10160">
            <a:solidFill>
              <a:srgbClr val="00AE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1524000" y="563244"/>
            <a:ext cx="939800" cy="0"/>
          </a:xfrm>
          <a:custGeom>
            <a:avLst/>
            <a:gdLst/>
            <a:ahLst/>
            <a:cxnLst/>
            <a:rect l="l" t="t" r="r" b="b"/>
            <a:pathLst>
              <a:path w="939800">
                <a:moveTo>
                  <a:pt x="0" y="0"/>
                </a:moveTo>
                <a:lnTo>
                  <a:pt x="939291" y="0"/>
                </a:lnTo>
              </a:path>
            </a:pathLst>
          </a:custGeom>
          <a:ln w="8889">
            <a:solidFill>
              <a:srgbClr val="00AD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6778441" y="563244"/>
            <a:ext cx="1536065" cy="0"/>
          </a:xfrm>
          <a:custGeom>
            <a:avLst/>
            <a:gdLst/>
            <a:ahLst/>
            <a:cxnLst/>
            <a:rect l="l" t="t" r="r" b="b"/>
            <a:pathLst>
              <a:path w="1536065">
                <a:moveTo>
                  <a:pt x="0" y="0"/>
                </a:moveTo>
                <a:lnTo>
                  <a:pt x="1535487" y="0"/>
                </a:lnTo>
              </a:path>
            </a:pathLst>
          </a:custGeom>
          <a:ln w="8889">
            <a:solidFill>
              <a:srgbClr val="00AD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8609427" y="563244"/>
            <a:ext cx="1140460" cy="0"/>
          </a:xfrm>
          <a:custGeom>
            <a:avLst/>
            <a:gdLst/>
            <a:ahLst/>
            <a:cxnLst/>
            <a:rect l="l" t="t" r="r" b="b"/>
            <a:pathLst>
              <a:path w="1140459">
                <a:moveTo>
                  <a:pt x="0" y="0"/>
                </a:moveTo>
                <a:lnTo>
                  <a:pt x="1140445" y="0"/>
                </a:lnTo>
              </a:path>
            </a:pathLst>
          </a:custGeom>
          <a:ln w="8889">
            <a:solidFill>
              <a:srgbClr val="00AD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1524000" y="567690"/>
            <a:ext cx="8174990" cy="8890"/>
          </a:xfrm>
          <a:custGeom>
            <a:avLst/>
            <a:gdLst/>
            <a:ahLst/>
            <a:cxnLst/>
            <a:rect l="l" t="t" r="r" b="b"/>
            <a:pathLst>
              <a:path w="8174990" h="8890">
                <a:moveTo>
                  <a:pt x="912177" y="0"/>
                </a:moveTo>
                <a:lnTo>
                  <a:pt x="0" y="0"/>
                </a:lnTo>
                <a:lnTo>
                  <a:pt x="0" y="8889"/>
                </a:lnTo>
                <a:lnTo>
                  <a:pt x="886546" y="8889"/>
                </a:lnTo>
                <a:lnTo>
                  <a:pt x="892810" y="6350"/>
                </a:lnTo>
                <a:lnTo>
                  <a:pt x="912177" y="0"/>
                </a:lnTo>
                <a:close/>
              </a:path>
              <a:path w="8174990" h="8890">
                <a:moveTo>
                  <a:pt x="6789927" y="0"/>
                </a:moveTo>
                <a:lnTo>
                  <a:pt x="5332934" y="0"/>
                </a:lnTo>
                <a:lnTo>
                  <a:pt x="5411429" y="8889"/>
                </a:lnTo>
                <a:lnTo>
                  <a:pt x="8123444" y="8889"/>
                </a:lnTo>
                <a:lnTo>
                  <a:pt x="8130760" y="7620"/>
                </a:lnTo>
                <a:lnTo>
                  <a:pt x="6934200" y="7620"/>
                </a:lnTo>
                <a:lnTo>
                  <a:pt x="6789927" y="0"/>
                </a:lnTo>
                <a:close/>
              </a:path>
              <a:path w="8174990" h="8890">
                <a:moveTo>
                  <a:pt x="8174658" y="0"/>
                </a:moveTo>
                <a:lnTo>
                  <a:pt x="7085427" y="0"/>
                </a:lnTo>
                <a:lnTo>
                  <a:pt x="6934200" y="7620"/>
                </a:lnTo>
                <a:lnTo>
                  <a:pt x="8130760" y="7620"/>
                </a:lnTo>
                <a:lnTo>
                  <a:pt x="8174658" y="0"/>
                </a:lnTo>
                <a:close/>
              </a:path>
            </a:pathLst>
          </a:custGeom>
          <a:solidFill>
            <a:srgbClr val="00ACD0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1524000" y="581659"/>
            <a:ext cx="887094" cy="0"/>
          </a:xfrm>
          <a:custGeom>
            <a:avLst/>
            <a:gdLst/>
            <a:ahLst/>
            <a:cxnLst/>
            <a:rect l="l" t="t" r="r" b="b"/>
            <a:pathLst>
              <a:path w="887094">
                <a:moveTo>
                  <a:pt x="0" y="0"/>
                </a:moveTo>
                <a:lnTo>
                  <a:pt x="886546" y="0"/>
                </a:lnTo>
              </a:path>
            </a:pathLst>
          </a:custGeom>
          <a:ln w="10160">
            <a:solidFill>
              <a:srgbClr val="00AB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6935429" y="581659"/>
            <a:ext cx="2712085" cy="0"/>
          </a:xfrm>
          <a:custGeom>
            <a:avLst/>
            <a:gdLst/>
            <a:ahLst/>
            <a:cxnLst/>
            <a:rect l="l" t="t" r="r" b="b"/>
            <a:pathLst>
              <a:path w="2712084">
                <a:moveTo>
                  <a:pt x="0" y="0"/>
                </a:moveTo>
                <a:lnTo>
                  <a:pt x="2712015" y="0"/>
                </a:lnTo>
              </a:path>
            </a:pathLst>
          </a:custGeom>
          <a:ln w="10160">
            <a:solidFill>
              <a:srgbClr val="00AB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1524001" y="590550"/>
            <a:ext cx="864869" cy="0"/>
          </a:xfrm>
          <a:custGeom>
            <a:avLst/>
            <a:gdLst/>
            <a:ahLst/>
            <a:cxnLst/>
            <a:rect l="l" t="t" r="r" b="b"/>
            <a:pathLst>
              <a:path w="864869">
                <a:moveTo>
                  <a:pt x="0" y="0"/>
                </a:moveTo>
                <a:lnTo>
                  <a:pt x="864624" y="0"/>
                </a:lnTo>
              </a:path>
            </a:pathLst>
          </a:custGeom>
          <a:ln w="10159">
            <a:solidFill>
              <a:srgbClr val="00AA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7013924" y="590550"/>
            <a:ext cx="2582545" cy="0"/>
          </a:xfrm>
          <a:custGeom>
            <a:avLst/>
            <a:gdLst/>
            <a:ahLst/>
            <a:cxnLst/>
            <a:rect l="l" t="t" r="r" b="b"/>
            <a:pathLst>
              <a:path w="2582545">
                <a:moveTo>
                  <a:pt x="0" y="0"/>
                </a:moveTo>
                <a:lnTo>
                  <a:pt x="2582307" y="0"/>
                </a:lnTo>
              </a:path>
            </a:pathLst>
          </a:custGeom>
          <a:ln w="10159">
            <a:solidFill>
              <a:srgbClr val="00AA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1524000" y="599440"/>
            <a:ext cx="843280" cy="0"/>
          </a:xfrm>
          <a:custGeom>
            <a:avLst/>
            <a:gdLst/>
            <a:ahLst/>
            <a:cxnLst/>
            <a:rect l="l" t="t" r="r" b="b"/>
            <a:pathLst>
              <a:path w="843280">
                <a:moveTo>
                  <a:pt x="0" y="0"/>
                </a:moveTo>
                <a:lnTo>
                  <a:pt x="842702" y="0"/>
                </a:lnTo>
              </a:path>
            </a:pathLst>
          </a:custGeom>
          <a:ln w="10160">
            <a:solidFill>
              <a:srgbClr val="00A9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7142877" y="600075"/>
            <a:ext cx="2360930" cy="0"/>
          </a:xfrm>
          <a:custGeom>
            <a:avLst/>
            <a:gdLst/>
            <a:ahLst/>
            <a:cxnLst/>
            <a:rect l="l" t="t" r="r" b="b"/>
            <a:pathLst>
              <a:path w="2360929">
                <a:moveTo>
                  <a:pt x="0" y="0"/>
                </a:moveTo>
                <a:lnTo>
                  <a:pt x="2360314" y="0"/>
                </a:lnTo>
              </a:path>
            </a:pathLst>
          </a:custGeom>
          <a:ln w="8889">
            <a:solidFill>
              <a:srgbClr val="00A9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7098024" y="594994"/>
            <a:ext cx="2443480" cy="0"/>
          </a:xfrm>
          <a:custGeom>
            <a:avLst/>
            <a:gdLst/>
            <a:ahLst/>
            <a:cxnLst/>
            <a:rect l="l" t="t" r="r" b="b"/>
            <a:pathLst>
              <a:path w="2443479">
                <a:moveTo>
                  <a:pt x="0" y="0"/>
                </a:moveTo>
                <a:lnTo>
                  <a:pt x="2443334" y="0"/>
                </a:lnTo>
              </a:path>
            </a:pathLst>
          </a:custGeom>
          <a:ln w="3175">
            <a:solidFill>
              <a:srgbClr val="00A9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1524000" y="608965"/>
            <a:ext cx="817880" cy="0"/>
          </a:xfrm>
          <a:custGeom>
            <a:avLst/>
            <a:gdLst/>
            <a:ahLst/>
            <a:cxnLst/>
            <a:rect l="l" t="t" r="r" b="b"/>
            <a:pathLst>
              <a:path w="817880">
                <a:moveTo>
                  <a:pt x="0" y="0"/>
                </a:moveTo>
                <a:lnTo>
                  <a:pt x="817649" y="0"/>
                </a:lnTo>
              </a:path>
            </a:pathLst>
          </a:custGeom>
          <a:ln w="8889">
            <a:solidFill>
              <a:srgbClr val="00A8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7182126" y="608965"/>
            <a:ext cx="2286635" cy="0"/>
          </a:xfrm>
          <a:custGeom>
            <a:avLst/>
            <a:gdLst/>
            <a:ahLst/>
            <a:cxnLst/>
            <a:rect l="l" t="t" r="r" b="b"/>
            <a:pathLst>
              <a:path w="2286634">
                <a:moveTo>
                  <a:pt x="0" y="0"/>
                </a:moveTo>
                <a:lnTo>
                  <a:pt x="2286560" y="0"/>
                </a:lnTo>
              </a:path>
            </a:pathLst>
          </a:custGeom>
          <a:ln w="8889">
            <a:solidFill>
              <a:srgbClr val="00A8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1524000" y="618490"/>
            <a:ext cx="796290" cy="0"/>
          </a:xfrm>
          <a:custGeom>
            <a:avLst/>
            <a:gdLst/>
            <a:ahLst/>
            <a:cxnLst/>
            <a:rect l="l" t="t" r="r" b="b"/>
            <a:pathLst>
              <a:path w="796290">
                <a:moveTo>
                  <a:pt x="0" y="0"/>
                </a:moveTo>
                <a:lnTo>
                  <a:pt x="795727" y="0"/>
                </a:lnTo>
              </a:path>
            </a:pathLst>
          </a:custGeom>
          <a:ln w="10160">
            <a:solidFill>
              <a:srgbClr val="00A7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7342271" y="622300"/>
            <a:ext cx="1988820" cy="0"/>
          </a:xfrm>
          <a:custGeom>
            <a:avLst/>
            <a:gdLst/>
            <a:ahLst/>
            <a:cxnLst/>
            <a:rect l="l" t="t" r="r" b="b"/>
            <a:pathLst>
              <a:path w="1988820">
                <a:moveTo>
                  <a:pt x="0" y="0"/>
                </a:moveTo>
                <a:lnTo>
                  <a:pt x="1988385" y="0"/>
                </a:lnTo>
              </a:path>
            </a:pathLst>
          </a:custGeom>
          <a:ln w="3175">
            <a:solidFill>
              <a:srgbClr val="00A7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7294259" y="617219"/>
            <a:ext cx="2076450" cy="0"/>
          </a:xfrm>
          <a:custGeom>
            <a:avLst/>
            <a:gdLst/>
            <a:ahLst/>
            <a:cxnLst/>
            <a:rect l="l" t="t" r="r" b="b"/>
            <a:pathLst>
              <a:path w="2076450">
                <a:moveTo>
                  <a:pt x="0" y="0"/>
                </a:moveTo>
                <a:lnTo>
                  <a:pt x="2075833" y="0"/>
                </a:lnTo>
              </a:path>
            </a:pathLst>
          </a:custGeom>
          <a:ln w="7620">
            <a:solidFill>
              <a:srgbClr val="00A7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1524001" y="627380"/>
            <a:ext cx="774065" cy="0"/>
          </a:xfrm>
          <a:custGeom>
            <a:avLst/>
            <a:gdLst/>
            <a:ahLst/>
            <a:cxnLst/>
            <a:rect l="l" t="t" r="r" b="b"/>
            <a:pathLst>
              <a:path w="774065">
                <a:moveTo>
                  <a:pt x="0" y="0"/>
                </a:moveTo>
                <a:lnTo>
                  <a:pt x="773805" y="0"/>
                </a:lnTo>
              </a:path>
            </a:pathLst>
          </a:custGeom>
          <a:ln w="10160">
            <a:solidFill>
              <a:srgbClr val="00A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7342271" y="627380"/>
            <a:ext cx="1988820" cy="0"/>
          </a:xfrm>
          <a:custGeom>
            <a:avLst/>
            <a:gdLst/>
            <a:ahLst/>
            <a:cxnLst/>
            <a:rect l="l" t="t" r="r" b="b"/>
            <a:pathLst>
              <a:path w="1988820">
                <a:moveTo>
                  <a:pt x="0" y="0"/>
                </a:moveTo>
                <a:lnTo>
                  <a:pt x="1988385" y="0"/>
                </a:lnTo>
              </a:path>
            </a:pathLst>
          </a:custGeom>
          <a:ln w="10160">
            <a:solidFill>
              <a:srgbClr val="00A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1524001" y="636269"/>
            <a:ext cx="752475" cy="0"/>
          </a:xfrm>
          <a:custGeom>
            <a:avLst/>
            <a:gdLst/>
            <a:ahLst/>
            <a:cxnLst/>
            <a:rect l="l" t="t" r="r" b="b"/>
            <a:pathLst>
              <a:path w="752475">
                <a:moveTo>
                  <a:pt x="0" y="0"/>
                </a:moveTo>
                <a:lnTo>
                  <a:pt x="751883" y="0"/>
                </a:lnTo>
              </a:path>
            </a:pathLst>
          </a:custGeom>
          <a:ln w="10160">
            <a:solidFill>
              <a:srgbClr val="00A5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7442869" y="636269"/>
            <a:ext cx="1819275" cy="0"/>
          </a:xfrm>
          <a:custGeom>
            <a:avLst/>
            <a:gdLst/>
            <a:ahLst/>
            <a:cxnLst/>
            <a:rect l="l" t="t" r="r" b="b"/>
            <a:pathLst>
              <a:path w="1819275">
                <a:moveTo>
                  <a:pt x="0" y="0"/>
                </a:moveTo>
                <a:lnTo>
                  <a:pt x="1818773" y="0"/>
                </a:lnTo>
              </a:path>
            </a:pathLst>
          </a:custGeom>
          <a:ln w="10160">
            <a:solidFill>
              <a:srgbClr val="00A5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1524000" y="645159"/>
            <a:ext cx="730250" cy="0"/>
          </a:xfrm>
          <a:custGeom>
            <a:avLst/>
            <a:gdLst/>
            <a:ahLst/>
            <a:cxnLst/>
            <a:rect l="l" t="t" r="r" b="b"/>
            <a:pathLst>
              <a:path w="730250">
                <a:moveTo>
                  <a:pt x="0" y="0"/>
                </a:moveTo>
                <a:lnTo>
                  <a:pt x="729961" y="0"/>
                </a:lnTo>
              </a:path>
            </a:pathLst>
          </a:custGeom>
          <a:ln w="10160">
            <a:solidFill>
              <a:srgbClr val="00A4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7622506" y="647065"/>
            <a:ext cx="1503680" cy="0"/>
          </a:xfrm>
          <a:custGeom>
            <a:avLst/>
            <a:gdLst/>
            <a:ahLst/>
            <a:cxnLst/>
            <a:rect l="l" t="t" r="r" b="b"/>
            <a:pathLst>
              <a:path w="1503679">
                <a:moveTo>
                  <a:pt x="0" y="0"/>
                </a:moveTo>
                <a:lnTo>
                  <a:pt x="1503501" y="0"/>
                </a:lnTo>
              </a:path>
            </a:pathLst>
          </a:custGeom>
          <a:ln w="6350">
            <a:solidFill>
              <a:srgbClr val="00A4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7565022" y="641984"/>
            <a:ext cx="1612900" cy="0"/>
          </a:xfrm>
          <a:custGeom>
            <a:avLst/>
            <a:gdLst/>
            <a:ahLst/>
            <a:cxnLst/>
            <a:rect l="l" t="t" r="r" b="b"/>
            <a:pathLst>
              <a:path w="1612900">
                <a:moveTo>
                  <a:pt x="0" y="0"/>
                </a:moveTo>
                <a:lnTo>
                  <a:pt x="1612816" y="0"/>
                </a:lnTo>
              </a:path>
            </a:pathLst>
          </a:custGeom>
          <a:ln w="3810">
            <a:solidFill>
              <a:srgbClr val="00A4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1524001" y="654684"/>
            <a:ext cx="705485" cy="0"/>
          </a:xfrm>
          <a:custGeom>
            <a:avLst/>
            <a:gdLst/>
            <a:ahLst/>
            <a:cxnLst/>
            <a:rect l="l" t="t" r="r" b="b"/>
            <a:pathLst>
              <a:path w="705485">
                <a:moveTo>
                  <a:pt x="0" y="0"/>
                </a:moveTo>
                <a:lnTo>
                  <a:pt x="704907" y="0"/>
                </a:lnTo>
              </a:path>
            </a:pathLst>
          </a:custGeom>
          <a:ln w="8889">
            <a:solidFill>
              <a:srgbClr val="00A3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7658435" y="654684"/>
            <a:ext cx="1430655" cy="0"/>
          </a:xfrm>
          <a:custGeom>
            <a:avLst/>
            <a:gdLst/>
            <a:ahLst/>
            <a:cxnLst/>
            <a:rect l="l" t="t" r="r" b="b"/>
            <a:pathLst>
              <a:path w="1430654">
                <a:moveTo>
                  <a:pt x="0" y="0"/>
                </a:moveTo>
                <a:lnTo>
                  <a:pt x="1430532" y="0"/>
                </a:lnTo>
              </a:path>
            </a:pathLst>
          </a:custGeom>
          <a:ln w="8889">
            <a:solidFill>
              <a:srgbClr val="00A3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1524000" y="664209"/>
            <a:ext cx="683260" cy="0"/>
          </a:xfrm>
          <a:custGeom>
            <a:avLst/>
            <a:gdLst/>
            <a:ahLst/>
            <a:cxnLst/>
            <a:rect l="l" t="t" r="r" b="b"/>
            <a:pathLst>
              <a:path w="683260">
                <a:moveTo>
                  <a:pt x="0" y="0"/>
                </a:moveTo>
                <a:lnTo>
                  <a:pt x="682985" y="0"/>
                </a:lnTo>
              </a:path>
            </a:pathLst>
          </a:custGeom>
          <a:ln w="10160">
            <a:solidFill>
              <a:srgbClr val="00A2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7759031" y="664209"/>
            <a:ext cx="1226820" cy="0"/>
          </a:xfrm>
          <a:custGeom>
            <a:avLst/>
            <a:gdLst/>
            <a:ahLst/>
            <a:cxnLst/>
            <a:rect l="l" t="t" r="r" b="b"/>
            <a:pathLst>
              <a:path w="1226820">
                <a:moveTo>
                  <a:pt x="0" y="0"/>
                </a:moveTo>
                <a:lnTo>
                  <a:pt x="1226218" y="0"/>
                </a:lnTo>
              </a:path>
            </a:pathLst>
          </a:custGeom>
          <a:ln w="10160">
            <a:solidFill>
              <a:srgbClr val="00A2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1524000" y="673100"/>
            <a:ext cx="661670" cy="0"/>
          </a:xfrm>
          <a:custGeom>
            <a:avLst/>
            <a:gdLst/>
            <a:ahLst/>
            <a:cxnLst/>
            <a:rect l="l" t="t" r="r" b="b"/>
            <a:pathLst>
              <a:path w="661670">
                <a:moveTo>
                  <a:pt x="0" y="0"/>
                </a:moveTo>
                <a:lnTo>
                  <a:pt x="661063" y="0"/>
                </a:lnTo>
              </a:path>
            </a:pathLst>
          </a:custGeom>
          <a:ln w="10159">
            <a:solidFill>
              <a:srgbClr val="00A1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7976790" y="673734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>
                <a:moveTo>
                  <a:pt x="0" y="0"/>
                </a:moveTo>
                <a:lnTo>
                  <a:pt x="838067" y="0"/>
                </a:lnTo>
              </a:path>
            </a:pathLst>
          </a:custGeom>
          <a:ln w="8889">
            <a:solidFill>
              <a:srgbClr val="00A1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7866814" y="668655"/>
            <a:ext cx="1007744" cy="0"/>
          </a:xfrm>
          <a:custGeom>
            <a:avLst/>
            <a:gdLst/>
            <a:ahLst/>
            <a:cxnLst/>
            <a:rect l="l" t="t" r="r" b="b"/>
            <a:pathLst>
              <a:path w="1007745">
                <a:moveTo>
                  <a:pt x="0" y="0"/>
                </a:moveTo>
                <a:lnTo>
                  <a:pt x="1007310" y="0"/>
                </a:lnTo>
              </a:path>
            </a:pathLst>
          </a:custGeom>
          <a:ln w="3175">
            <a:solidFill>
              <a:srgbClr val="00A1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1524000" y="686434"/>
            <a:ext cx="615950" cy="0"/>
          </a:xfrm>
          <a:custGeom>
            <a:avLst/>
            <a:gdLst/>
            <a:ahLst/>
            <a:cxnLst/>
            <a:rect l="l" t="t" r="r" b="b"/>
            <a:pathLst>
              <a:path w="615950">
                <a:moveTo>
                  <a:pt x="0" y="0"/>
                </a:moveTo>
                <a:lnTo>
                  <a:pt x="615943" y="0"/>
                </a:lnTo>
              </a:path>
            </a:pathLst>
          </a:custGeom>
          <a:ln w="3175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1524000" y="681355"/>
            <a:ext cx="628650" cy="0"/>
          </a:xfrm>
          <a:custGeom>
            <a:avLst/>
            <a:gdLst/>
            <a:ahLst/>
            <a:cxnLst/>
            <a:rect l="l" t="t" r="r" b="b"/>
            <a:pathLst>
              <a:path w="628650">
                <a:moveTo>
                  <a:pt x="0" y="0"/>
                </a:moveTo>
                <a:lnTo>
                  <a:pt x="628180" y="0"/>
                </a:lnTo>
              </a:path>
            </a:pathLst>
          </a:custGeom>
          <a:ln w="8890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8182371" y="682625"/>
            <a:ext cx="417830" cy="0"/>
          </a:xfrm>
          <a:custGeom>
            <a:avLst/>
            <a:gdLst/>
            <a:ahLst/>
            <a:cxnLst/>
            <a:rect l="l" t="t" r="r" b="b"/>
            <a:pathLst>
              <a:path w="417829">
                <a:moveTo>
                  <a:pt x="0" y="0"/>
                </a:moveTo>
                <a:lnTo>
                  <a:pt x="417644" y="0"/>
                </a:lnTo>
              </a:path>
            </a:pathLst>
          </a:custGeom>
          <a:ln w="8889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8064896" y="677544"/>
            <a:ext cx="706120" cy="0"/>
          </a:xfrm>
          <a:custGeom>
            <a:avLst/>
            <a:gdLst/>
            <a:ahLst/>
            <a:cxnLst/>
            <a:rect l="l" t="t" r="r" b="b"/>
            <a:pathLst>
              <a:path w="706120">
                <a:moveTo>
                  <a:pt x="0" y="0"/>
                </a:moveTo>
                <a:lnTo>
                  <a:pt x="705511" y="0"/>
                </a:lnTo>
              </a:path>
            </a:pathLst>
          </a:custGeom>
          <a:ln w="3175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1524000" y="691515"/>
            <a:ext cx="614680" cy="0"/>
          </a:xfrm>
          <a:custGeom>
            <a:avLst/>
            <a:gdLst/>
            <a:ahLst/>
            <a:cxnLst/>
            <a:rect l="l" t="t" r="r" b="b"/>
            <a:pathLst>
              <a:path w="614680">
                <a:moveTo>
                  <a:pt x="0" y="0"/>
                </a:moveTo>
                <a:lnTo>
                  <a:pt x="614666" y="0"/>
                </a:lnTo>
              </a:path>
            </a:pathLst>
          </a:custGeom>
          <a:ln w="8889">
            <a:solidFill>
              <a:srgbClr val="009F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8285162" y="68834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1870" y="0"/>
                </a:lnTo>
              </a:path>
            </a:pathLst>
          </a:custGeom>
          <a:ln w="3175">
            <a:solidFill>
              <a:srgbClr val="009F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1524000" y="700405"/>
            <a:ext cx="596900" cy="0"/>
          </a:xfrm>
          <a:custGeom>
            <a:avLst/>
            <a:gdLst/>
            <a:ahLst/>
            <a:cxnLst/>
            <a:rect l="l" t="t" r="r" b="b"/>
            <a:pathLst>
              <a:path w="596900">
                <a:moveTo>
                  <a:pt x="0" y="0"/>
                </a:moveTo>
                <a:lnTo>
                  <a:pt x="596793" y="0"/>
                </a:lnTo>
              </a:path>
            </a:pathLst>
          </a:custGeom>
          <a:ln w="8889">
            <a:solidFill>
              <a:srgbClr val="009E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1524000" y="709930"/>
            <a:ext cx="579120" cy="0"/>
          </a:xfrm>
          <a:custGeom>
            <a:avLst/>
            <a:gdLst/>
            <a:ahLst/>
            <a:cxnLst/>
            <a:rect l="l" t="t" r="r" b="b"/>
            <a:pathLst>
              <a:path w="579120">
                <a:moveTo>
                  <a:pt x="0" y="0"/>
                </a:moveTo>
                <a:lnTo>
                  <a:pt x="578919" y="0"/>
                </a:lnTo>
              </a:path>
            </a:pathLst>
          </a:custGeom>
          <a:ln w="10160">
            <a:solidFill>
              <a:srgbClr val="009D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1524000" y="718819"/>
            <a:ext cx="561340" cy="0"/>
          </a:xfrm>
          <a:custGeom>
            <a:avLst/>
            <a:gdLst/>
            <a:ahLst/>
            <a:cxnLst/>
            <a:rect l="l" t="t" r="r" b="b"/>
            <a:pathLst>
              <a:path w="561340">
                <a:moveTo>
                  <a:pt x="0" y="0"/>
                </a:moveTo>
                <a:lnTo>
                  <a:pt x="561045" y="0"/>
                </a:lnTo>
              </a:path>
            </a:pathLst>
          </a:custGeom>
          <a:ln w="10160">
            <a:solidFill>
              <a:srgbClr val="009C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1524000" y="727709"/>
            <a:ext cx="543560" cy="0"/>
          </a:xfrm>
          <a:custGeom>
            <a:avLst/>
            <a:gdLst/>
            <a:ahLst/>
            <a:cxnLst/>
            <a:rect l="l" t="t" r="r" b="b"/>
            <a:pathLst>
              <a:path w="543560">
                <a:moveTo>
                  <a:pt x="0" y="0"/>
                </a:moveTo>
                <a:lnTo>
                  <a:pt x="543172" y="0"/>
                </a:lnTo>
              </a:path>
            </a:pathLst>
          </a:custGeom>
          <a:ln w="10160">
            <a:solidFill>
              <a:srgbClr val="009B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1524000" y="737234"/>
            <a:ext cx="523240" cy="0"/>
          </a:xfrm>
          <a:custGeom>
            <a:avLst/>
            <a:gdLst/>
            <a:ahLst/>
            <a:cxnLst/>
            <a:rect l="l" t="t" r="r" b="b"/>
            <a:pathLst>
              <a:path w="523240">
                <a:moveTo>
                  <a:pt x="0" y="0"/>
                </a:moveTo>
                <a:lnTo>
                  <a:pt x="522745" y="0"/>
                </a:lnTo>
              </a:path>
            </a:pathLst>
          </a:custGeom>
          <a:ln w="8889">
            <a:solidFill>
              <a:srgbClr val="009A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1524001" y="746125"/>
            <a:ext cx="505459" cy="0"/>
          </a:xfrm>
          <a:custGeom>
            <a:avLst/>
            <a:gdLst/>
            <a:ahLst/>
            <a:cxnLst/>
            <a:rect l="l" t="t" r="r" b="b"/>
            <a:pathLst>
              <a:path w="505459">
                <a:moveTo>
                  <a:pt x="0" y="0"/>
                </a:moveTo>
                <a:lnTo>
                  <a:pt x="504871" y="0"/>
                </a:lnTo>
              </a:path>
            </a:pathLst>
          </a:custGeom>
          <a:ln w="8890">
            <a:solidFill>
              <a:srgbClr val="009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1524001" y="755650"/>
            <a:ext cx="487045" cy="0"/>
          </a:xfrm>
          <a:custGeom>
            <a:avLst/>
            <a:gdLst/>
            <a:ahLst/>
            <a:cxnLst/>
            <a:rect l="l" t="t" r="r" b="b"/>
            <a:pathLst>
              <a:path w="487045">
                <a:moveTo>
                  <a:pt x="0" y="0"/>
                </a:moveTo>
                <a:lnTo>
                  <a:pt x="486998" y="0"/>
                </a:lnTo>
              </a:path>
            </a:pathLst>
          </a:custGeom>
          <a:ln w="10159">
            <a:solidFill>
              <a:srgbClr val="009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1524001" y="764540"/>
            <a:ext cx="469265" cy="0"/>
          </a:xfrm>
          <a:custGeom>
            <a:avLst/>
            <a:gdLst/>
            <a:ahLst/>
            <a:cxnLst/>
            <a:rect l="l" t="t" r="r" b="b"/>
            <a:pathLst>
              <a:path w="469265">
                <a:moveTo>
                  <a:pt x="0" y="0"/>
                </a:moveTo>
                <a:lnTo>
                  <a:pt x="469124" y="0"/>
                </a:lnTo>
              </a:path>
            </a:pathLst>
          </a:custGeom>
          <a:ln w="10160">
            <a:solidFill>
              <a:srgbClr val="0097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1524000" y="773430"/>
            <a:ext cx="451484" cy="0"/>
          </a:xfrm>
          <a:custGeom>
            <a:avLst/>
            <a:gdLst/>
            <a:ahLst/>
            <a:cxnLst/>
            <a:rect l="l" t="t" r="r" b="b"/>
            <a:pathLst>
              <a:path w="451484">
                <a:moveTo>
                  <a:pt x="0" y="0"/>
                </a:moveTo>
                <a:lnTo>
                  <a:pt x="451251" y="0"/>
                </a:lnTo>
              </a:path>
            </a:pathLst>
          </a:custGeom>
          <a:ln w="10160">
            <a:solidFill>
              <a:srgbClr val="0096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1524001" y="782955"/>
            <a:ext cx="431165" cy="0"/>
          </a:xfrm>
          <a:custGeom>
            <a:avLst/>
            <a:gdLst/>
            <a:ahLst/>
            <a:cxnLst/>
            <a:rect l="l" t="t" r="r" b="b"/>
            <a:pathLst>
              <a:path w="431165">
                <a:moveTo>
                  <a:pt x="0" y="0"/>
                </a:moveTo>
                <a:lnTo>
                  <a:pt x="430824" y="0"/>
                </a:lnTo>
              </a:path>
            </a:pathLst>
          </a:custGeom>
          <a:ln w="8889">
            <a:solidFill>
              <a:srgbClr val="0095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1524000" y="792480"/>
            <a:ext cx="413384" cy="0"/>
          </a:xfrm>
          <a:custGeom>
            <a:avLst/>
            <a:gdLst/>
            <a:ahLst/>
            <a:cxnLst/>
            <a:rect l="l" t="t" r="r" b="b"/>
            <a:pathLst>
              <a:path w="413384">
                <a:moveTo>
                  <a:pt x="0" y="0"/>
                </a:moveTo>
                <a:lnTo>
                  <a:pt x="412950" y="0"/>
                </a:lnTo>
              </a:path>
            </a:pathLst>
          </a:custGeom>
          <a:ln w="10160">
            <a:solidFill>
              <a:srgbClr val="0094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1524001" y="801369"/>
            <a:ext cx="395605" cy="0"/>
          </a:xfrm>
          <a:custGeom>
            <a:avLst/>
            <a:gdLst/>
            <a:ahLst/>
            <a:cxnLst/>
            <a:rect l="l" t="t" r="r" b="b"/>
            <a:pathLst>
              <a:path w="395605">
                <a:moveTo>
                  <a:pt x="0" y="0"/>
                </a:moveTo>
                <a:lnTo>
                  <a:pt x="395076" y="0"/>
                </a:lnTo>
              </a:path>
            </a:pathLst>
          </a:custGeom>
          <a:ln w="10160">
            <a:solidFill>
              <a:srgbClr val="0093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1524000" y="810894"/>
            <a:ext cx="367030" cy="0"/>
          </a:xfrm>
          <a:custGeom>
            <a:avLst/>
            <a:gdLst/>
            <a:ahLst/>
            <a:cxnLst/>
            <a:rect l="l" t="t" r="r" b="b"/>
            <a:pathLst>
              <a:path w="367030">
                <a:moveTo>
                  <a:pt x="0" y="0"/>
                </a:moveTo>
                <a:lnTo>
                  <a:pt x="366811" y="0"/>
                </a:lnTo>
              </a:path>
            </a:pathLst>
          </a:custGeom>
          <a:ln w="8889">
            <a:solidFill>
              <a:srgbClr val="009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1524001" y="805815"/>
            <a:ext cx="376555" cy="0"/>
          </a:xfrm>
          <a:custGeom>
            <a:avLst/>
            <a:gdLst/>
            <a:ahLst/>
            <a:cxnLst/>
            <a:rect l="l" t="t" r="r" b="b"/>
            <a:pathLst>
              <a:path w="376555">
                <a:moveTo>
                  <a:pt x="0" y="0"/>
                </a:moveTo>
                <a:lnTo>
                  <a:pt x="375926" y="0"/>
                </a:lnTo>
              </a:path>
            </a:pathLst>
          </a:custGeom>
          <a:ln w="3175">
            <a:solidFill>
              <a:srgbClr val="009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1524001" y="819150"/>
            <a:ext cx="361315" cy="0"/>
          </a:xfrm>
          <a:custGeom>
            <a:avLst/>
            <a:gdLst/>
            <a:ahLst/>
            <a:cxnLst/>
            <a:rect l="l" t="t" r="r" b="b"/>
            <a:pathLst>
              <a:path w="361315">
                <a:moveTo>
                  <a:pt x="0" y="0"/>
                </a:moveTo>
                <a:lnTo>
                  <a:pt x="361212" y="0"/>
                </a:lnTo>
              </a:path>
            </a:pathLst>
          </a:custGeom>
          <a:ln w="10159">
            <a:solidFill>
              <a:srgbClr val="009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1524001" y="828675"/>
            <a:ext cx="343535" cy="0"/>
          </a:xfrm>
          <a:custGeom>
            <a:avLst/>
            <a:gdLst/>
            <a:ahLst/>
            <a:cxnLst/>
            <a:rect l="l" t="t" r="r" b="b"/>
            <a:pathLst>
              <a:path w="343535">
                <a:moveTo>
                  <a:pt x="0" y="0"/>
                </a:moveTo>
                <a:lnTo>
                  <a:pt x="343296" y="0"/>
                </a:lnTo>
              </a:path>
            </a:pathLst>
          </a:custGeom>
          <a:ln w="8890">
            <a:solidFill>
              <a:srgbClr val="0090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1524000" y="838200"/>
            <a:ext cx="327660" cy="0"/>
          </a:xfrm>
          <a:custGeom>
            <a:avLst/>
            <a:gdLst/>
            <a:ahLst/>
            <a:cxnLst/>
            <a:rect l="l" t="t" r="r" b="b"/>
            <a:pathLst>
              <a:path w="327660">
                <a:moveTo>
                  <a:pt x="0" y="0"/>
                </a:moveTo>
                <a:lnTo>
                  <a:pt x="327619" y="0"/>
                </a:lnTo>
              </a:path>
            </a:pathLst>
          </a:custGeom>
          <a:ln w="10159">
            <a:solidFill>
              <a:srgbClr val="008F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1524000" y="847089"/>
            <a:ext cx="312420" cy="0"/>
          </a:xfrm>
          <a:custGeom>
            <a:avLst/>
            <a:gdLst/>
            <a:ahLst/>
            <a:cxnLst/>
            <a:rect l="l" t="t" r="r" b="b"/>
            <a:pathLst>
              <a:path w="312420">
                <a:moveTo>
                  <a:pt x="0" y="0"/>
                </a:moveTo>
                <a:lnTo>
                  <a:pt x="311942" y="0"/>
                </a:lnTo>
              </a:path>
            </a:pathLst>
          </a:custGeom>
          <a:ln w="10160">
            <a:solidFill>
              <a:srgbClr val="008E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1524001" y="855980"/>
            <a:ext cx="296545" cy="0"/>
          </a:xfrm>
          <a:custGeom>
            <a:avLst/>
            <a:gdLst/>
            <a:ahLst/>
            <a:cxnLst/>
            <a:rect l="l" t="t" r="r" b="b"/>
            <a:pathLst>
              <a:path w="296545">
                <a:moveTo>
                  <a:pt x="0" y="0"/>
                </a:moveTo>
                <a:lnTo>
                  <a:pt x="296265" y="0"/>
                </a:lnTo>
              </a:path>
            </a:pathLst>
          </a:custGeom>
          <a:ln w="10160">
            <a:solidFill>
              <a:srgbClr val="008D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1524000" y="864869"/>
            <a:ext cx="280670" cy="0"/>
          </a:xfrm>
          <a:custGeom>
            <a:avLst/>
            <a:gdLst/>
            <a:ahLst/>
            <a:cxnLst/>
            <a:rect l="l" t="t" r="r" b="b"/>
            <a:pathLst>
              <a:path w="280670">
                <a:moveTo>
                  <a:pt x="0" y="0"/>
                </a:moveTo>
                <a:lnTo>
                  <a:pt x="280588" y="0"/>
                </a:lnTo>
              </a:path>
            </a:pathLst>
          </a:custGeom>
          <a:ln w="10160">
            <a:solidFill>
              <a:srgbClr val="008C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1524000" y="874394"/>
            <a:ext cx="262890" cy="0"/>
          </a:xfrm>
          <a:custGeom>
            <a:avLst/>
            <a:gdLst/>
            <a:ahLst/>
            <a:cxnLst/>
            <a:rect l="l" t="t" r="r" b="b"/>
            <a:pathLst>
              <a:path w="262890">
                <a:moveTo>
                  <a:pt x="0" y="0"/>
                </a:moveTo>
                <a:lnTo>
                  <a:pt x="262671" y="0"/>
                </a:lnTo>
              </a:path>
            </a:pathLst>
          </a:custGeom>
          <a:ln w="8889">
            <a:solidFill>
              <a:srgbClr val="008B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1524000" y="878840"/>
            <a:ext cx="246994" cy="149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5927320" y="2540"/>
            <a:ext cx="4740910" cy="0"/>
          </a:xfrm>
          <a:custGeom>
            <a:avLst/>
            <a:gdLst/>
            <a:ahLst/>
            <a:cxnLst/>
            <a:rect l="l" t="t" r="r" b="b"/>
            <a:pathLst>
              <a:path w="4740909">
                <a:moveTo>
                  <a:pt x="0" y="0"/>
                </a:moveTo>
                <a:lnTo>
                  <a:pt x="4740679" y="0"/>
                </a:lnTo>
              </a:path>
            </a:pathLst>
          </a:custGeom>
          <a:ln w="5079">
            <a:solidFill>
              <a:srgbClr val="009A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5938232" y="10795"/>
            <a:ext cx="4730115" cy="0"/>
          </a:xfrm>
          <a:custGeom>
            <a:avLst/>
            <a:gdLst/>
            <a:ahLst/>
            <a:cxnLst/>
            <a:rect l="l" t="t" r="r" b="b"/>
            <a:pathLst>
              <a:path w="4730115">
                <a:moveTo>
                  <a:pt x="0" y="0"/>
                </a:moveTo>
                <a:lnTo>
                  <a:pt x="4729768" y="0"/>
                </a:lnTo>
              </a:path>
            </a:pathLst>
          </a:custGeom>
          <a:ln w="13970">
            <a:solidFill>
              <a:srgbClr val="009A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5974599" y="23495"/>
            <a:ext cx="4693920" cy="0"/>
          </a:xfrm>
          <a:custGeom>
            <a:avLst/>
            <a:gdLst/>
            <a:ahLst/>
            <a:cxnLst/>
            <a:rect l="l" t="t" r="r" b="b"/>
            <a:pathLst>
              <a:path w="4693920">
                <a:moveTo>
                  <a:pt x="0" y="0"/>
                </a:moveTo>
                <a:lnTo>
                  <a:pt x="4693400" y="0"/>
                </a:lnTo>
              </a:path>
            </a:pathLst>
          </a:custGeom>
          <a:ln w="13970">
            <a:solidFill>
              <a:srgbClr val="009A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6014605" y="37465"/>
            <a:ext cx="4653915" cy="0"/>
          </a:xfrm>
          <a:custGeom>
            <a:avLst/>
            <a:gdLst/>
            <a:ahLst/>
            <a:cxnLst/>
            <a:rect l="l" t="t" r="r" b="b"/>
            <a:pathLst>
              <a:path w="4653915">
                <a:moveTo>
                  <a:pt x="0" y="0"/>
                </a:moveTo>
                <a:lnTo>
                  <a:pt x="4653395" y="0"/>
                </a:lnTo>
              </a:path>
            </a:pathLst>
          </a:custGeom>
          <a:ln w="13970">
            <a:solidFill>
              <a:srgbClr val="009B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6050973" y="50165"/>
            <a:ext cx="4617085" cy="0"/>
          </a:xfrm>
          <a:custGeom>
            <a:avLst/>
            <a:gdLst/>
            <a:ahLst/>
            <a:cxnLst/>
            <a:rect l="l" t="t" r="r" b="b"/>
            <a:pathLst>
              <a:path w="4617084">
                <a:moveTo>
                  <a:pt x="0" y="0"/>
                </a:moveTo>
                <a:lnTo>
                  <a:pt x="4617027" y="0"/>
                </a:lnTo>
              </a:path>
            </a:pathLst>
          </a:custGeom>
          <a:ln w="13970">
            <a:solidFill>
              <a:srgbClr val="009B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6090593" y="62864"/>
            <a:ext cx="4577715" cy="0"/>
          </a:xfrm>
          <a:custGeom>
            <a:avLst/>
            <a:gdLst/>
            <a:ahLst/>
            <a:cxnLst/>
            <a:rect l="l" t="t" r="r" b="b"/>
            <a:pathLst>
              <a:path w="4577715">
                <a:moveTo>
                  <a:pt x="0" y="0"/>
                </a:moveTo>
                <a:lnTo>
                  <a:pt x="4577407" y="0"/>
                </a:lnTo>
              </a:path>
            </a:pathLst>
          </a:custGeom>
          <a:ln w="13970">
            <a:solidFill>
              <a:srgbClr val="009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6132380" y="75564"/>
            <a:ext cx="4535805" cy="0"/>
          </a:xfrm>
          <a:custGeom>
            <a:avLst/>
            <a:gdLst/>
            <a:ahLst/>
            <a:cxnLst/>
            <a:rect l="l" t="t" r="r" b="b"/>
            <a:pathLst>
              <a:path w="4535805">
                <a:moveTo>
                  <a:pt x="0" y="0"/>
                </a:moveTo>
                <a:lnTo>
                  <a:pt x="4535620" y="0"/>
                </a:lnTo>
              </a:path>
            </a:pathLst>
          </a:custGeom>
          <a:ln w="13970">
            <a:solidFill>
              <a:srgbClr val="009C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6174167" y="88264"/>
            <a:ext cx="4493895" cy="0"/>
          </a:xfrm>
          <a:custGeom>
            <a:avLst/>
            <a:gdLst/>
            <a:ahLst/>
            <a:cxnLst/>
            <a:rect l="l" t="t" r="r" b="b"/>
            <a:pathLst>
              <a:path w="4493895">
                <a:moveTo>
                  <a:pt x="0" y="0"/>
                </a:moveTo>
                <a:lnTo>
                  <a:pt x="4493833" y="0"/>
                </a:lnTo>
              </a:path>
            </a:pathLst>
          </a:custGeom>
          <a:ln w="13970">
            <a:solidFill>
              <a:srgbClr val="009C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6220133" y="102235"/>
            <a:ext cx="4448175" cy="0"/>
          </a:xfrm>
          <a:custGeom>
            <a:avLst/>
            <a:gdLst/>
            <a:ahLst/>
            <a:cxnLst/>
            <a:rect l="l" t="t" r="r" b="b"/>
            <a:pathLst>
              <a:path w="4448175">
                <a:moveTo>
                  <a:pt x="0" y="0"/>
                </a:moveTo>
                <a:lnTo>
                  <a:pt x="4447867" y="0"/>
                </a:lnTo>
              </a:path>
            </a:pathLst>
          </a:custGeom>
          <a:ln w="13970">
            <a:solidFill>
              <a:srgbClr val="009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6261920" y="114935"/>
            <a:ext cx="4406265" cy="0"/>
          </a:xfrm>
          <a:custGeom>
            <a:avLst/>
            <a:gdLst/>
            <a:ahLst/>
            <a:cxnLst/>
            <a:rect l="l" t="t" r="r" b="b"/>
            <a:pathLst>
              <a:path w="4406265">
                <a:moveTo>
                  <a:pt x="0" y="0"/>
                </a:moveTo>
                <a:lnTo>
                  <a:pt x="4406080" y="0"/>
                </a:lnTo>
              </a:path>
            </a:pathLst>
          </a:custGeom>
          <a:ln w="13970">
            <a:solidFill>
              <a:srgbClr val="009D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6303707" y="127635"/>
            <a:ext cx="4364355" cy="0"/>
          </a:xfrm>
          <a:custGeom>
            <a:avLst/>
            <a:gdLst/>
            <a:ahLst/>
            <a:cxnLst/>
            <a:rect l="l" t="t" r="r" b="b"/>
            <a:pathLst>
              <a:path w="4364355">
                <a:moveTo>
                  <a:pt x="0" y="0"/>
                </a:moveTo>
                <a:lnTo>
                  <a:pt x="4364293" y="0"/>
                </a:lnTo>
              </a:path>
            </a:pathLst>
          </a:custGeom>
          <a:ln w="13970">
            <a:solidFill>
              <a:srgbClr val="009D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6347542" y="140335"/>
            <a:ext cx="4320540" cy="0"/>
          </a:xfrm>
          <a:custGeom>
            <a:avLst/>
            <a:gdLst/>
            <a:ahLst/>
            <a:cxnLst/>
            <a:rect l="l" t="t" r="r" b="b"/>
            <a:pathLst>
              <a:path w="4320540">
                <a:moveTo>
                  <a:pt x="0" y="0"/>
                </a:moveTo>
                <a:lnTo>
                  <a:pt x="4320458" y="0"/>
                </a:lnTo>
              </a:path>
            </a:pathLst>
          </a:custGeom>
          <a:ln w="13970">
            <a:solidFill>
              <a:srgbClr val="009E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6393425" y="153035"/>
            <a:ext cx="4274820" cy="0"/>
          </a:xfrm>
          <a:custGeom>
            <a:avLst/>
            <a:gdLst/>
            <a:ahLst/>
            <a:cxnLst/>
            <a:rect l="l" t="t" r="r" b="b"/>
            <a:pathLst>
              <a:path w="4274820">
                <a:moveTo>
                  <a:pt x="0" y="0"/>
                </a:moveTo>
                <a:lnTo>
                  <a:pt x="4274574" y="0"/>
                </a:lnTo>
              </a:path>
            </a:pathLst>
          </a:custGeom>
          <a:ln w="13970">
            <a:solidFill>
              <a:srgbClr val="009E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6443899" y="167004"/>
            <a:ext cx="4224655" cy="0"/>
          </a:xfrm>
          <a:custGeom>
            <a:avLst/>
            <a:gdLst/>
            <a:ahLst/>
            <a:cxnLst/>
            <a:rect l="l" t="t" r="r" b="b"/>
            <a:pathLst>
              <a:path w="4224655">
                <a:moveTo>
                  <a:pt x="0" y="0"/>
                </a:moveTo>
                <a:lnTo>
                  <a:pt x="4224101" y="0"/>
                </a:lnTo>
              </a:path>
            </a:pathLst>
          </a:custGeom>
          <a:ln w="13970">
            <a:solidFill>
              <a:srgbClr val="009E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6489781" y="179704"/>
            <a:ext cx="4178300" cy="0"/>
          </a:xfrm>
          <a:custGeom>
            <a:avLst/>
            <a:gdLst/>
            <a:ahLst/>
            <a:cxnLst/>
            <a:rect l="l" t="t" r="r" b="b"/>
            <a:pathLst>
              <a:path w="4178300">
                <a:moveTo>
                  <a:pt x="0" y="0"/>
                </a:moveTo>
                <a:lnTo>
                  <a:pt x="4178218" y="0"/>
                </a:lnTo>
              </a:path>
            </a:pathLst>
          </a:custGeom>
          <a:ln w="13970">
            <a:solidFill>
              <a:srgbClr val="009F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6535666" y="192404"/>
            <a:ext cx="4132579" cy="0"/>
          </a:xfrm>
          <a:custGeom>
            <a:avLst/>
            <a:gdLst/>
            <a:ahLst/>
            <a:cxnLst/>
            <a:rect l="l" t="t" r="r" b="b"/>
            <a:pathLst>
              <a:path w="4132579">
                <a:moveTo>
                  <a:pt x="0" y="0"/>
                </a:moveTo>
                <a:lnTo>
                  <a:pt x="4132334" y="0"/>
                </a:lnTo>
              </a:path>
            </a:pathLst>
          </a:custGeom>
          <a:ln w="13970">
            <a:solidFill>
              <a:srgbClr val="009F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6581549" y="205104"/>
            <a:ext cx="4060190" cy="0"/>
          </a:xfrm>
          <a:custGeom>
            <a:avLst/>
            <a:gdLst/>
            <a:ahLst/>
            <a:cxnLst/>
            <a:rect l="l" t="t" r="r" b="b"/>
            <a:pathLst>
              <a:path w="4060190">
                <a:moveTo>
                  <a:pt x="0" y="0"/>
                </a:moveTo>
                <a:lnTo>
                  <a:pt x="4059666" y="0"/>
                </a:lnTo>
              </a:path>
            </a:pathLst>
          </a:custGeom>
          <a:ln w="13970">
            <a:solidFill>
              <a:srgbClr val="00A0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6627434" y="217804"/>
            <a:ext cx="3969385" cy="0"/>
          </a:xfrm>
          <a:custGeom>
            <a:avLst/>
            <a:gdLst/>
            <a:ahLst/>
            <a:cxnLst/>
            <a:rect l="l" t="t" r="r" b="b"/>
            <a:pathLst>
              <a:path w="3969384">
                <a:moveTo>
                  <a:pt x="0" y="0"/>
                </a:moveTo>
                <a:lnTo>
                  <a:pt x="3969141" y="0"/>
                </a:lnTo>
              </a:path>
            </a:pathLst>
          </a:custGeom>
          <a:ln w="13970">
            <a:solidFill>
              <a:srgbClr val="00A0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6677905" y="231775"/>
            <a:ext cx="3869690" cy="0"/>
          </a:xfrm>
          <a:custGeom>
            <a:avLst/>
            <a:gdLst/>
            <a:ahLst/>
            <a:cxnLst/>
            <a:rect l="l" t="t" r="r" b="b"/>
            <a:pathLst>
              <a:path w="3869690">
                <a:moveTo>
                  <a:pt x="0" y="0"/>
                </a:moveTo>
                <a:lnTo>
                  <a:pt x="3869564" y="0"/>
                </a:lnTo>
              </a:path>
            </a:pathLst>
          </a:custGeom>
          <a:ln w="13969">
            <a:solidFill>
              <a:srgbClr val="00A0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6723789" y="244475"/>
            <a:ext cx="3779520" cy="0"/>
          </a:xfrm>
          <a:custGeom>
            <a:avLst/>
            <a:gdLst/>
            <a:ahLst/>
            <a:cxnLst/>
            <a:rect l="l" t="t" r="r" b="b"/>
            <a:pathLst>
              <a:path w="3779520">
                <a:moveTo>
                  <a:pt x="0" y="0"/>
                </a:moveTo>
                <a:lnTo>
                  <a:pt x="3779040" y="0"/>
                </a:lnTo>
              </a:path>
            </a:pathLst>
          </a:custGeom>
          <a:ln w="13969">
            <a:solidFill>
              <a:srgbClr val="00A1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6769674" y="257175"/>
            <a:ext cx="3688715" cy="0"/>
          </a:xfrm>
          <a:custGeom>
            <a:avLst/>
            <a:gdLst/>
            <a:ahLst/>
            <a:cxnLst/>
            <a:rect l="l" t="t" r="r" b="b"/>
            <a:pathLst>
              <a:path w="3688715">
                <a:moveTo>
                  <a:pt x="0" y="0"/>
                </a:moveTo>
                <a:lnTo>
                  <a:pt x="3688516" y="0"/>
                </a:lnTo>
              </a:path>
            </a:pathLst>
          </a:custGeom>
          <a:ln w="13969">
            <a:solidFill>
              <a:srgbClr val="00A1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6815558" y="269875"/>
            <a:ext cx="3598545" cy="0"/>
          </a:xfrm>
          <a:custGeom>
            <a:avLst/>
            <a:gdLst/>
            <a:ahLst/>
            <a:cxnLst/>
            <a:rect l="l" t="t" r="r" b="b"/>
            <a:pathLst>
              <a:path w="3598545">
                <a:moveTo>
                  <a:pt x="0" y="0"/>
                </a:moveTo>
                <a:lnTo>
                  <a:pt x="3597991" y="0"/>
                </a:lnTo>
              </a:path>
            </a:pathLst>
          </a:custGeom>
          <a:ln w="13969">
            <a:solidFill>
              <a:srgbClr val="00A1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6861441" y="282575"/>
            <a:ext cx="3507740" cy="0"/>
          </a:xfrm>
          <a:custGeom>
            <a:avLst/>
            <a:gdLst/>
            <a:ahLst/>
            <a:cxnLst/>
            <a:rect l="l" t="t" r="r" b="b"/>
            <a:pathLst>
              <a:path w="3507740">
                <a:moveTo>
                  <a:pt x="0" y="0"/>
                </a:moveTo>
                <a:lnTo>
                  <a:pt x="3507467" y="0"/>
                </a:lnTo>
              </a:path>
            </a:pathLst>
          </a:custGeom>
          <a:ln w="13969">
            <a:solidFill>
              <a:srgbClr val="00A2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6911914" y="296545"/>
            <a:ext cx="3408045" cy="0"/>
          </a:xfrm>
          <a:custGeom>
            <a:avLst/>
            <a:gdLst/>
            <a:ahLst/>
            <a:cxnLst/>
            <a:rect l="l" t="t" r="r" b="b"/>
            <a:pathLst>
              <a:path w="3408045">
                <a:moveTo>
                  <a:pt x="0" y="0"/>
                </a:moveTo>
                <a:lnTo>
                  <a:pt x="3407890" y="0"/>
                </a:lnTo>
              </a:path>
            </a:pathLst>
          </a:custGeom>
          <a:ln w="13970">
            <a:solidFill>
              <a:srgbClr val="00A2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6957798" y="309245"/>
            <a:ext cx="3317875" cy="0"/>
          </a:xfrm>
          <a:custGeom>
            <a:avLst/>
            <a:gdLst/>
            <a:ahLst/>
            <a:cxnLst/>
            <a:rect l="l" t="t" r="r" b="b"/>
            <a:pathLst>
              <a:path w="3317875">
                <a:moveTo>
                  <a:pt x="0" y="0"/>
                </a:moveTo>
                <a:lnTo>
                  <a:pt x="3317366" y="0"/>
                </a:lnTo>
              </a:path>
            </a:pathLst>
          </a:custGeom>
          <a:ln w="13970">
            <a:solidFill>
              <a:srgbClr val="00A3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7003681" y="321945"/>
            <a:ext cx="3227070" cy="0"/>
          </a:xfrm>
          <a:custGeom>
            <a:avLst/>
            <a:gdLst/>
            <a:ahLst/>
            <a:cxnLst/>
            <a:rect l="l" t="t" r="r" b="b"/>
            <a:pathLst>
              <a:path w="3227070">
                <a:moveTo>
                  <a:pt x="0" y="0"/>
                </a:moveTo>
                <a:lnTo>
                  <a:pt x="3226841" y="0"/>
                </a:lnTo>
              </a:path>
            </a:pathLst>
          </a:custGeom>
          <a:ln w="13970">
            <a:solidFill>
              <a:srgbClr val="00A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7052837" y="334645"/>
            <a:ext cx="3133090" cy="0"/>
          </a:xfrm>
          <a:custGeom>
            <a:avLst/>
            <a:gdLst/>
            <a:ahLst/>
            <a:cxnLst/>
            <a:rect l="l" t="t" r="r" b="b"/>
            <a:pathLst>
              <a:path w="3133090">
                <a:moveTo>
                  <a:pt x="0" y="0"/>
                </a:moveTo>
                <a:lnTo>
                  <a:pt x="3133044" y="0"/>
                </a:lnTo>
              </a:path>
            </a:pathLst>
          </a:custGeom>
          <a:ln w="13970">
            <a:solidFill>
              <a:srgbClr val="00A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7109630" y="347345"/>
            <a:ext cx="3032125" cy="0"/>
          </a:xfrm>
          <a:custGeom>
            <a:avLst/>
            <a:gdLst/>
            <a:ahLst/>
            <a:cxnLst/>
            <a:rect l="l" t="t" r="r" b="b"/>
            <a:pathLst>
              <a:path w="3032125">
                <a:moveTo>
                  <a:pt x="0" y="0"/>
                </a:moveTo>
                <a:lnTo>
                  <a:pt x="3031612" y="0"/>
                </a:lnTo>
              </a:path>
            </a:pathLst>
          </a:custGeom>
          <a:ln w="13970">
            <a:solidFill>
              <a:srgbClr val="00A4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7172102" y="361315"/>
            <a:ext cx="2920365" cy="0"/>
          </a:xfrm>
          <a:custGeom>
            <a:avLst/>
            <a:gdLst/>
            <a:ahLst/>
            <a:cxnLst/>
            <a:rect l="l" t="t" r="r" b="b"/>
            <a:pathLst>
              <a:path w="2920365">
                <a:moveTo>
                  <a:pt x="0" y="0"/>
                </a:moveTo>
                <a:lnTo>
                  <a:pt x="2920036" y="0"/>
                </a:lnTo>
              </a:path>
            </a:pathLst>
          </a:custGeom>
          <a:ln w="13970">
            <a:solidFill>
              <a:srgbClr val="00A4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7228894" y="374015"/>
            <a:ext cx="2818765" cy="0"/>
          </a:xfrm>
          <a:custGeom>
            <a:avLst/>
            <a:gdLst/>
            <a:ahLst/>
            <a:cxnLst/>
            <a:rect l="l" t="t" r="r" b="b"/>
            <a:pathLst>
              <a:path w="2818765">
                <a:moveTo>
                  <a:pt x="0" y="0"/>
                </a:moveTo>
                <a:lnTo>
                  <a:pt x="2818603" y="0"/>
                </a:lnTo>
              </a:path>
            </a:pathLst>
          </a:custGeom>
          <a:ln w="13970">
            <a:solidFill>
              <a:srgbClr val="00A4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7285686" y="386715"/>
            <a:ext cx="2717165" cy="0"/>
          </a:xfrm>
          <a:custGeom>
            <a:avLst/>
            <a:gdLst/>
            <a:ahLst/>
            <a:cxnLst/>
            <a:rect l="l" t="t" r="r" b="b"/>
            <a:pathLst>
              <a:path w="2717165">
                <a:moveTo>
                  <a:pt x="0" y="0"/>
                </a:moveTo>
                <a:lnTo>
                  <a:pt x="2717170" y="0"/>
                </a:lnTo>
              </a:path>
            </a:pathLst>
          </a:custGeom>
          <a:ln w="13970">
            <a:solidFill>
              <a:srgbClr val="00A5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7342478" y="399415"/>
            <a:ext cx="2616200" cy="0"/>
          </a:xfrm>
          <a:custGeom>
            <a:avLst/>
            <a:gdLst/>
            <a:ahLst/>
            <a:cxnLst/>
            <a:rect l="l" t="t" r="r" b="b"/>
            <a:pathLst>
              <a:path w="2616200">
                <a:moveTo>
                  <a:pt x="0" y="0"/>
                </a:moveTo>
                <a:lnTo>
                  <a:pt x="2615737" y="0"/>
                </a:lnTo>
              </a:path>
            </a:pathLst>
          </a:custGeom>
          <a:ln w="13970">
            <a:solidFill>
              <a:srgbClr val="00A5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7399270" y="412750"/>
            <a:ext cx="2514600" cy="0"/>
          </a:xfrm>
          <a:custGeom>
            <a:avLst/>
            <a:gdLst/>
            <a:ahLst/>
            <a:cxnLst/>
            <a:rect l="l" t="t" r="r" b="b"/>
            <a:pathLst>
              <a:path w="2514600">
                <a:moveTo>
                  <a:pt x="0" y="0"/>
                </a:moveTo>
                <a:lnTo>
                  <a:pt x="2514305" y="0"/>
                </a:lnTo>
              </a:path>
            </a:pathLst>
          </a:custGeom>
          <a:ln w="15240">
            <a:solidFill>
              <a:srgbClr val="00A6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7461741" y="426084"/>
            <a:ext cx="2402840" cy="0"/>
          </a:xfrm>
          <a:custGeom>
            <a:avLst/>
            <a:gdLst/>
            <a:ahLst/>
            <a:cxnLst/>
            <a:rect l="l" t="t" r="r" b="b"/>
            <a:pathLst>
              <a:path w="2402840">
                <a:moveTo>
                  <a:pt x="0" y="0"/>
                </a:moveTo>
                <a:lnTo>
                  <a:pt x="2402729" y="0"/>
                </a:lnTo>
              </a:path>
            </a:pathLst>
          </a:custGeom>
          <a:ln w="13970">
            <a:solidFill>
              <a:srgbClr val="00A6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7518535" y="438784"/>
            <a:ext cx="2301875" cy="0"/>
          </a:xfrm>
          <a:custGeom>
            <a:avLst/>
            <a:gdLst/>
            <a:ahLst/>
            <a:cxnLst/>
            <a:rect l="l" t="t" r="r" b="b"/>
            <a:pathLst>
              <a:path w="2301875">
                <a:moveTo>
                  <a:pt x="0" y="0"/>
                </a:moveTo>
                <a:lnTo>
                  <a:pt x="2301296" y="0"/>
                </a:lnTo>
              </a:path>
            </a:pathLst>
          </a:custGeom>
          <a:ln w="13970">
            <a:solidFill>
              <a:srgbClr val="00A6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7575327" y="451484"/>
            <a:ext cx="2200275" cy="0"/>
          </a:xfrm>
          <a:custGeom>
            <a:avLst/>
            <a:gdLst/>
            <a:ahLst/>
            <a:cxnLst/>
            <a:rect l="l" t="t" r="r" b="b"/>
            <a:pathLst>
              <a:path w="2200275">
                <a:moveTo>
                  <a:pt x="0" y="0"/>
                </a:moveTo>
                <a:lnTo>
                  <a:pt x="2199863" y="0"/>
                </a:lnTo>
              </a:path>
            </a:pathLst>
          </a:custGeom>
          <a:ln w="13970">
            <a:solidFill>
              <a:srgbClr val="00A7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7632119" y="464184"/>
            <a:ext cx="2085975" cy="0"/>
          </a:xfrm>
          <a:custGeom>
            <a:avLst/>
            <a:gdLst/>
            <a:ahLst/>
            <a:cxnLst/>
            <a:rect l="l" t="t" r="r" b="b"/>
            <a:pathLst>
              <a:path w="2085975">
                <a:moveTo>
                  <a:pt x="0" y="0"/>
                </a:moveTo>
                <a:lnTo>
                  <a:pt x="2085677" y="0"/>
                </a:lnTo>
              </a:path>
            </a:pathLst>
          </a:custGeom>
          <a:ln w="13970">
            <a:solidFill>
              <a:srgbClr val="00A7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7688911" y="477519"/>
            <a:ext cx="1971675" cy="0"/>
          </a:xfrm>
          <a:custGeom>
            <a:avLst/>
            <a:gdLst/>
            <a:ahLst/>
            <a:cxnLst/>
            <a:rect l="l" t="t" r="r" b="b"/>
            <a:pathLst>
              <a:path w="1971675">
                <a:moveTo>
                  <a:pt x="0" y="0"/>
                </a:moveTo>
                <a:lnTo>
                  <a:pt x="1971490" y="0"/>
                </a:lnTo>
              </a:path>
            </a:pathLst>
          </a:custGeom>
          <a:ln w="15239">
            <a:solidFill>
              <a:srgbClr val="00A7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7751383" y="490855"/>
            <a:ext cx="1845945" cy="0"/>
          </a:xfrm>
          <a:custGeom>
            <a:avLst/>
            <a:gdLst/>
            <a:ahLst/>
            <a:cxnLst/>
            <a:rect l="l" t="t" r="r" b="b"/>
            <a:pathLst>
              <a:path w="1845945">
                <a:moveTo>
                  <a:pt x="0" y="0"/>
                </a:moveTo>
                <a:lnTo>
                  <a:pt x="1845885" y="0"/>
                </a:lnTo>
              </a:path>
            </a:pathLst>
          </a:custGeom>
          <a:ln w="13969">
            <a:solidFill>
              <a:srgbClr val="00A8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7808174" y="503555"/>
            <a:ext cx="1732280" cy="0"/>
          </a:xfrm>
          <a:custGeom>
            <a:avLst/>
            <a:gdLst/>
            <a:ahLst/>
            <a:cxnLst/>
            <a:rect l="l" t="t" r="r" b="b"/>
            <a:pathLst>
              <a:path w="1732279">
                <a:moveTo>
                  <a:pt x="0" y="0"/>
                </a:moveTo>
                <a:lnTo>
                  <a:pt x="1731699" y="0"/>
                </a:lnTo>
              </a:path>
            </a:pathLst>
          </a:custGeom>
          <a:ln w="13969">
            <a:solidFill>
              <a:srgbClr val="00A8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7873249" y="516255"/>
            <a:ext cx="1609725" cy="0"/>
          </a:xfrm>
          <a:custGeom>
            <a:avLst/>
            <a:gdLst/>
            <a:ahLst/>
            <a:cxnLst/>
            <a:rect l="l" t="t" r="r" b="b"/>
            <a:pathLst>
              <a:path w="1609725">
                <a:moveTo>
                  <a:pt x="0" y="0"/>
                </a:moveTo>
                <a:lnTo>
                  <a:pt x="1609231" y="0"/>
                </a:lnTo>
              </a:path>
            </a:pathLst>
          </a:custGeom>
          <a:ln w="13969">
            <a:solidFill>
              <a:srgbClr val="00A9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7950745" y="528955"/>
            <a:ext cx="1458595" cy="0"/>
          </a:xfrm>
          <a:custGeom>
            <a:avLst/>
            <a:gdLst/>
            <a:ahLst/>
            <a:cxnLst/>
            <a:rect l="l" t="t" r="r" b="b"/>
            <a:pathLst>
              <a:path w="1458595">
                <a:moveTo>
                  <a:pt x="0" y="0"/>
                </a:moveTo>
                <a:lnTo>
                  <a:pt x="1458530" y="0"/>
                </a:lnTo>
              </a:path>
            </a:pathLst>
          </a:custGeom>
          <a:ln w="13969">
            <a:solidFill>
              <a:srgbClr val="00A9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8035991" y="542925"/>
            <a:ext cx="1290955" cy="0"/>
          </a:xfrm>
          <a:custGeom>
            <a:avLst/>
            <a:gdLst/>
            <a:ahLst/>
            <a:cxnLst/>
            <a:rect l="l" t="t" r="r" b="b"/>
            <a:pathLst>
              <a:path w="1290954">
                <a:moveTo>
                  <a:pt x="0" y="0"/>
                </a:moveTo>
                <a:lnTo>
                  <a:pt x="1290828" y="0"/>
                </a:lnTo>
              </a:path>
            </a:pathLst>
          </a:custGeom>
          <a:ln w="13970">
            <a:solidFill>
              <a:srgbClr val="00A9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8113486" y="555625"/>
            <a:ext cx="1138555" cy="0"/>
          </a:xfrm>
          <a:custGeom>
            <a:avLst/>
            <a:gdLst/>
            <a:ahLst/>
            <a:cxnLst/>
            <a:rect l="l" t="t" r="r" b="b"/>
            <a:pathLst>
              <a:path w="1138554">
                <a:moveTo>
                  <a:pt x="0" y="0"/>
                </a:moveTo>
                <a:lnTo>
                  <a:pt x="1138371" y="0"/>
                </a:lnTo>
              </a:path>
            </a:pathLst>
          </a:custGeom>
          <a:ln w="13970">
            <a:solidFill>
              <a:srgbClr val="00AA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8190982" y="568325"/>
            <a:ext cx="986155" cy="0"/>
          </a:xfrm>
          <a:custGeom>
            <a:avLst/>
            <a:gdLst/>
            <a:ahLst/>
            <a:cxnLst/>
            <a:rect l="l" t="t" r="r" b="b"/>
            <a:pathLst>
              <a:path w="986154">
                <a:moveTo>
                  <a:pt x="0" y="0"/>
                </a:moveTo>
                <a:lnTo>
                  <a:pt x="985914" y="0"/>
                </a:lnTo>
              </a:path>
            </a:pathLst>
          </a:custGeom>
          <a:ln w="13970">
            <a:solidFill>
              <a:srgbClr val="00AA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8304531" y="581025"/>
            <a:ext cx="752475" cy="0"/>
          </a:xfrm>
          <a:custGeom>
            <a:avLst/>
            <a:gdLst/>
            <a:ahLst/>
            <a:cxnLst/>
            <a:rect l="l" t="t" r="r" b="b"/>
            <a:pathLst>
              <a:path w="752475">
                <a:moveTo>
                  <a:pt x="0" y="0"/>
                </a:moveTo>
                <a:lnTo>
                  <a:pt x="752398" y="0"/>
                </a:lnTo>
              </a:path>
            </a:pathLst>
          </a:custGeom>
          <a:ln w="13970">
            <a:solidFill>
              <a:srgbClr val="00AA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8627744" y="598169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3982" y="0"/>
                </a:lnTo>
              </a:path>
            </a:pathLst>
          </a:custGeom>
          <a:ln w="3175">
            <a:solidFill>
              <a:srgbClr val="00AB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8538421" y="595630"/>
            <a:ext cx="280670" cy="0"/>
          </a:xfrm>
          <a:custGeom>
            <a:avLst/>
            <a:gdLst/>
            <a:ahLst/>
            <a:cxnLst/>
            <a:rect l="l" t="t" r="r" b="b"/>
            <a:pathLst>
              <a:path w="280670">
                <a:moveTo>
                  <a:pt x="0" y="0"/>
                </a:moveTo>
                <a:lnTo>
                  <a:pt x="280140" y="0"/>
                </a:lnTo>
              </a:path>
            </a:pathLst>
          </a:custGeom>
          <a:ln w="3175">
            <a:solidFill>
              <a:srgbClr val="00AB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8483388" y="590550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082" y="0"/>
                </a:lnTo>
              </a:path>
            </a:pathLst>
          </a:custGeom>
          <a:ln w="7619">
            <a:solidFill>
              <a:srgbClr val="00AB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1527810" y="203200"/>
            <a:ext cx="9133840" cy="647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1524000" y="247651"/>
            <a:ext cx="9144000" cy="5613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 txBox="1">
            <a:spLocks noGrp="1"/>
          </p:cNvSpPr>
          <p:nvPr>
            <p:ph type="title"/>
          </p:nvPr>
        </p:nvSpPr>
        <p:spPr>
          <a:xfrm>
            <a:off x="1752600" y="567690"/>
            <a:ext cx="6093460" cy="51308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000000"/>
                </a:solidFill>
                <a:latin typeface="Calibri"/>
                <a:cs typeface="Calibri"/>
              </a:rPr>
              <a:t>Depending on chemical </a:t>
            </a:r>
            <a:r>
              <a:rPr sz="3200" spc="-10" dirty="0">
                <a:solidFill>
                  <a:srgbClr val="000000"/>
                </a:solidFill>
                <a:latin typeface="Calibri"/>
                <a:cs typeface="Calibri"/>
              </a:rPr>
              <a:t>classification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3898900" y="1939290"/>
            <a:ext cx="259080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009015" algn="l"/>
              </a:tabLst>
            </a:pPr>
            <a:r>
              <a:rPr sz="3200" spc="-5" dirty="0">
                <a:latin typeface="Times New Roman"/>
                <a:cs typeface="Times New Roman"/>
              </a:rPr>
              <a:t>A</a:t>
            </a:r>
            <a:r>
              <a:rPr sz="3200" spc="5" dirty="0">
                <a:latin typeface="Times New Roman"/>
                <a:cs typeface="Times New Roman"/>
              </a:rPr>
              <a:t>C</a:t>
            </a:r>
            <a:r>
              <a:rPr sz="3200" dirty="0">
                <a:latin typeface="Times New Roman"/>
                <a:cs typeface="Times New Roman"/>
              </a:rPr>
              <a:t>E	</a:t>
            </a:r>
            <a:r>
              <a:rPr sz="3200" spc="-5" dirty="0">
                <a:latin typeface="Calibri"/>
                <a:cs typeface="Calibri"/>
              </a:rPr>
              <a:t>inhibito</a:t>
            </a:r>
            <a:r>
              <a:rPr sz="3200" dirty="0">
                <a:latin typeface="Calibri"/>
                <a:cs typeface="Calibri"/>
              </a:rPr>
              <a:t>rs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70" name="object 270"/>
          <p:cNvSpPr/>
          <p:nvPr/>
        </p:nvSpPr>
        <p:spPr>
          <a:xfrm>
            <a:off x="5105400" y="25146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344">
            <a:solidFill>
              <a:srgbClr val="004D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2514600" y="3048000"/>
            <a:ext cx="5181600" cy="1270"/>
          </a:xfrm>
          <a:custGeom>
            <a:avLst/>
            <a:gdLst/>
            <a:ahLst/>
            <a:cxnLst/>
            <a:rect l="l" t="t" r="r" b="b"/>
            <a:pathLst>
              <a:path w="5181600" h="1269">
                <a:moveTo>
                  <a:pt x="0" y="0"/>
                </a:moveTo>
                <a:lnTo>
                  <a:pt x="5181600" y="1270"/>
                </a:lnTo>
              </a:path>
            </a:pathLst>
          </a:custGeom>
          <a:ln w="9344">
            <a:solidFill>
              <a:srgbClr val="004D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5102859" y="3049270"/>
            <a:ext cx="3810" cy="304800"/>
          </a:xfrm>
          <a:custGeom>
            <a:avLst/>
            <a:gdLst/>
            <a:ahLst/>
            <a:cxnLst/>
            <a:rect l="l" t="t" r="r" b="b"/>
            <a:pathLst>
              <a:path w="3810" h="304800">
                <a:moveTo>
                  <a:pt x="381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004D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2513330" y="3049270"/>
            <a:ext cx="2540" cy="427990"/>
          </a:xfrm>
          <a:custGeom>
            <a:avLst/>
            <a:gdLst/>
            <a:ahLst/>
            <a:cxnLst/>
            <a:rect l="l" t="t" r="r" b="b"/>
            <a:pathLst>
              <a:path w="2540" h="427989">
                <a:moveTo>
                  <a:pt x="2539" y="0"/>
                </a:moveTo>
                <a:lnTo>
                  <a:pt x="0" y="427989"/>
                </a:lnTo>
              </a:path>
            </a:pathLst>
          </a:custGeom>
          <a:ln w="8890">
            <a:solidFill>
              <a:srgbClr val="004D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2456181" y="3469640"/>
            <a:ext cx="113029" cy="1143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7620000" y="3048001"/>
            <a:ext cx="1270" cy="429259"/>
          </a:xfrm>
          <a:custGeom>
            <a:avLst/>
            <a:gdLst/>
            <a:ahLst/>
            <a:cxnLst/>
            <a:rect l="l" t="t" r="r" b="b"/>
            <a:pathLst>
              <a:path w="1270" h="429260">
                <a:moveTo>
                  <a:pt x="1270" y="0"/>
                </a:moveTo>
                <a:lnTo>
                  <a:pt x="0" y="429260"/>
                </a:lnTo>
              </a:path>
            </a:pathLst>
          </a:custGeom>
          <a:ln w="8890">
            <a:solidFill>
              <a:srgbClr val="004D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7562851" y="3469640"/>
            <a:ext cx="113029" cy="1143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4961890" y="3293110"/>
            <a:ext cx="420370" cy="5727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1719579" y="3534410"/>
            <a:ext cx="2590800" cy="143890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 txBox="1"/>
          <p:nvPr/>
        </p:nvSpPr>
        <p:spPr>
          <a:xfrm>
            <a:off x="1991360" y="3691890"/>
            <a:ext cx="1950085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2800" dirty="0">
                <a:latin typeface="Times New Roman"/>
                <a:cs typeface="Times New Roman"/>
              </a:rPr>
              <a:t>Sulphydryl  </a:t>
            </a:r>
            <a:r>
              <a:rPr sz="2800" spc="-5" dirty="0">
                <a:latin typeface="Times New Roman"/>
                <a:cs typeface="Times New Roman"/>
              </a:rPr>
              <a:t>E.g</a:t>
            </a:r>
            <a:r>
              <a:rPr sz="2800" dirty="0">
                <a:latin typeface="Times New Roman"/>
                <a:cs typeface="Times New Roman"/>
              </a:rPr>
              <a:t>:</a:t>
            </a:r>
            <a:r>
              <a:rPr sz="2800" spc="-10" dirty="0">
                <a:latin typeface="Times New Roman"/>
                <a:cs typeface="Times New Roman"/>
              </a:rPr>
              <a:t>C</a:t>
            </a:r>
            <a:r>
              <a:rPr sz="2800" spc="-15" dirty="0">
                <a:latin typeface="Times New Roman"/>
                <a:cs typeface="Times New Roman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p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5" dirty="0">
                <a:latin typeface="Times New Roman"/>
                <a:cs typeface="Times New Roman"/>
              </a:rPr>
              <a:t>p</a:t>
            </a:r>
            <a:r>
              <a:rPr sz="2800" spc="-5" dirty="0">
                <a:latin typeface="Times New Roman"/>
                <a:cs typeface="Times New Roman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il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80" name="object 280"/>
          <p:cNvSpPr/>
          <p:nvPr/>
        </p:nvSpPr>
        <p:spPr>
          <a:xfrm>
            <a:off x="4541521" y="3614420"/>
            <a:ext cx="2802889" cy="186563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 txBox="1"/>
          <p:nvPr/>
        </p:nvSpPr>
        <p:spPr>
          <a:xfrm>
            <a:off x="4814570" y="3768090"/>
            <a:ext cx="203962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2800" spc="-5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i</a:t>
            </a:r>
            <a:r>
              <a:rPr sz="2800" spc="-15" dirty="0">
                <a:latin typeface="Times New Roman"/>
                <a:cs typeface="Times New Roman"/>
              </a:rPr>
              <a:t>c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rbo</a:t>
            </a:r>
            <a:r>
              <a:rPr sz="2800" spc="5" dirty="0">
                <a:latin typeface="Times New Roman"/>
                <a:cs typeface="Times New Roman"/>
              </a:rPr>
              <a:t>xy</a:t>
            </a:r>
            <a:r>
              <a:rPr sz="2800" dirty="0">
                <a:latin typeface="Times New Roman"/>
                <a:cs typeface="Times New Roman"/>
              </a:rPr>
              <a:t>l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te  </a:t>
            </a:r>
            <a:r>
              <a:rPr sz="2800" spc="-5" dirty="0">
                <a:latin typeface="Times New Roman"/>
                <a:cs typeface="Times New Roman"/>
              </a:rPr>
              <a:t>E.g:Enalapril</a:t>
            </a:r>
            <a:endParaRPr sz="2800">
              <a:latin typeface="Times New Roman"/>
              <a:cs typeface="Times New Roman"/>
            </a:endParaRPr>
          </a:p>
          <a:p>
            <a:pPr marL="12700"/>
            <a:r>
              <a:rPr sz="2800" spc="-5" dirty="0">
                <a:latin typeface="Times New Roman"/>
                <a:cs typeface="Times New Roman"/>
              </a:rPr>
              <a:t>,Lisinopril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82" name="object 282"/>
          <p:cNvSpPr/>
          <p:nvPr/>
        </p:nvSpPr>
        <p:spPr>
          <a:xfrm>
            <a:off x="7132320" y="3766821"/>
            <a:ext cx="2706370" cy="143763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 txBox="1"/>
          <p:nvPr/>
        </p:nvSpPr>
        <p:spPr>
          <a:xfrm>
            <a:off x="7402830" y="3920490"/>
            <a:ext cx="2072639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2800" spc="-5" dirty="0">
                <a:latin typeface="Times New Roman"/>
                <a:cs typeface="Times New Roman"/>
              </a:rPr>
              <a:t>Phosphate  </a:t>
            </a:r>
            <a:r>
              <a:rPr sz="2800" spc="-1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.g:</a:t>
            </a:r>
            <a:r>
              <a:rPr sz="2800" spc="-5" dirty="0">
                <a:latin typeface="Times New Roman"/>
                <a:cs typeface="Times New Roman"/>
              </a:rPr>
              <a:t>F</a:t>
            </a:r>
            <a:r>
              <a:rPr sz="2800" spc="5" dirty="0">
                <a:latin typeface="Times New Roman"/>
                <a:cs typeface="Times New Roman"/>
              </a:rPr>
              <a:t>o</a:t>
            </a:r>
            <a:r>
              <a:rPr sz="2800" spc="-5" dirty="0">
                <a:latin typeface="Times New Roman"/>
                <a:cs typeface="Times New Roman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in</a:t>
            </a:r>
            <a:r>
              <a:rPr sz="2800" spc="5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p</a:t>
            </a:r>
            <a:r>
              <a:rPr sz="2800" spc="5" dirty="0">
                <a:latin typeface="Times New Roman"/>
                <a:cs typeface="Times New Roman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il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58435" y="654684"/>
            <a:ext cx="1430655" cy="0"/>
          </a:xfrm>
          <a:custGeom>
            <a:avLst/>
            <a:gdLst/>
            <a:ahLst/>
            <a:cxnLst/>
            <a:rect l="l" t="t" r="r" b="b"/>
            <a:pathLst>
              <a:path w="1430654">
                <a:moveTo>
                  <a:pt x="0" y="0"/>
                </a:moveTo>
                <a:lnTo>
                  <a:pt x="1430532" y="0"/>
                </a:lnTo>
              </a:path>
            </a:pathLst>
          </a:custGeom>
          <a:ln w="8889">
            <a:solidFill>
              <a:srgbClr val="00A3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4000" y="664209"/>
            <a:ext cx="683260" cy="0"/>
          </a:xfrm>
          <a:custGeom>
            <a:avLst/>
            <a:gdLst/>
            <a:ahLst/>
            <a:cxnLst/>
            <a:rect l="l" t="t" r="r" b="b"/>
            <a:pathLst>
              <a:path w="683260">
                <a:moveTo>
                  <a:pt x="0" y="0"/>
                </a:moveTo>
                <a:lnTo>
                  <a:pt x="682985" y="0"/>
                </a:lnTo>
              </a:path>
            </a:pathLst>
          </a:custGeom>
          <a:ln w="10160">
            <a:solidFill>
              <a:srgbClr val="00A2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59031" y="664209"/>
            <a:ext cx="1226820" cy="0"/>
          </a:xfrm>
          <a:custGeom>
            <a:avLst/>
            <a:gdLst/>
            <a:ahLst/>
            <a:cxnLst/>
            <a:rect l="l" t="t" r="r" b="b"/>
            <a:pathLst>
              <a:path w="1226820">
                <a:moveTo>
                  <a:pt x="0" y="0"/>
                </a:moveTo>
                <a:lnTo>
                  <a:pt x="1226218" y="0"/>
                </a:lnTo>
              </a:path>
            </a:pathLst>
          </a:custGeom>
          <a:ln w="10160">
            <a:solidFill>
              <a:srgbClr val="00A2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24000" y="673100"/>
            <a:ext cx="661670" cy="0"/>
          </a:xfrm>
          <a:custGeom>
            <a:avLst/>
            <a:gdLst/>
            <a:ahLst/>
            <a:cxnLst/>
            <a:rect l="l" t="t" r="r" b="b"/>
            <a:pathLst>
              <a:path w="661670">
                <a:moveTo>
                  <a:pt x="0" y="0"/>
                </a:moveTo>
                <a:lnTo>
                  <a:pt x="661063" y="0"/>
                </a:lnTo>
              </a:path>
            </a:pathLst>
          </a:custGeom>
          <a:ln w="10159">
            <a:solidFill>
              <a:srgbClr val="00A1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976790" y="673734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>
                <a:moveTo>
                  <a:pt x="0" y="0"/>
                </a:moveTo>
                <a:lnTo>
                  <a:pt x="838067" y="0"/>
                </a:lnTo>
              </a:path>
            </a:pathLst>
          </a:custGeom>
          <a:ln w="8889">
            <a:solidFill>
              <a:srgbClr val="00A1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66814" y="668655"/>
            <a:ext cx="1007744" cy="0"/>
          </a:xfrm>
          <a:custGeom>
            <a:avLst/>
            <a:gdLst/>
            <a:ahLst/>
            <a:cxnLst/>
            <a:rect l="l" t="t" r="r" b="b"/>
            <a:pathLst>
              <a:path w="1007745">
                <a:moveTo>
                  <a:pt x="0" y="0"/>
                </a:moveTo>
                <a:lnTo>
                  <a:pt x="1007310" y="0"/>
                </a:lnTo>
              </a:path>
            </a:pathLst>
          </a:custGeom>
          <a:ln w="3175">
            <a:solidFill>
              <a:srgbClr val="00A1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24000" y="686434"/>
            <a:ext cx="615950" cy="0"/>
          </a:xfrm>
          <a:custGeom>
            <a:avLst/>
            <a:gdLst/>
            <a:ahLst/>
            <a:cxnLst/>
            <a:rect l="l" t="t" r="r" b="b"/>
            <a:pathLst>
              <a:path w="615950">
                <a:moveTo>
                  <a:pt x="0" y="0"/>
                </a:moveTo>
                <a:lnTo>
                  <a:pt x="615943" y="0"/>
                </a:lnTo>
              </a:path>
            </a:pathLst>
          </a:custGeom>
          <a:ln w="3175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24000" y="681355"/>
            <a:ext cx="628650" cy="0"/>
          </a:xfrm>
          <a:custGeom>
            <a:avLst/>
            <a:gdLst/>
            <a:ahLst/>
            <a:cxnLst/>
            <a:rect l="l" t="t" r="r" b="b"/>
            <a:pathLst>
              <a:path w="628650">
                <a:moveTo>
                  <a:pt x="0" y="0"/>
                </a:moveTo>
                <a:lnTo>
                  <a:pt x="628180" y="0"/>
                </a:lnTo>
              </a:path>
            </a:pathLst>
          </a:custGeom>
          <a:ln w="8890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182371" y="682625"/>
            <a:ext cx="417830" cy="0"/>
          </a:xfrm>
          <a:custGeom>
            <a:avLst/>
            <a:gdLst/>
            <a:ahLst/>
            <a:cxnLst/>
            <a:rect l="l" t="t" r="r" b="b"/>
            <a:pathLst>
              <a:path w="417829">
                <a:moveTo>
                  <a:pt x="0" y="0"/>
                </a:moveTo>
                <a:lnTo>
                  <a:pt x="417644" y="0"/>
                </a:lnTo>
              </a:path>
            </a:pathLst>
          </a:custGeom>
          <a:ln w="8889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064896" y="677544"/>
            <a:ext cx="706120" cy="0"/>
          </a:xfrm>
          <a:custGeom>
            <a:avLst/>
            <a:gdLst/>
            <a:ahLst/>
            <a:cxnLst/>
            <a:rect l="l" t="t" r="r" b="b"/>
            <a:pathLst>
              <a:path w="706120">
                <a:moveTo>
                  <a:pt x="0" y="0"/>
                </a:moveTo>
                <a:lnTo>
                  <a:pt x="705511" y="0"/>
                </a:lnTo>
              </a:path>
            </a:pathLst>
          </a:custGeom>
          <a:ln w="3175">
            <a:solidFill>
              <a:srgbClr val="00A0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24000" y="691515"/>
            <a:ext cx="614680" cy="0"/>
          </a:xfrm>
          <a:custGeom>
            <a:avLst/>
            <a:gdLst/>
            <a:ahLst/>
            <a:cxnLst/>
            <a:rect l="l" t="t" r="r" b="b"/>
            <a:pathLst>
              <a:path w="614680">
                <a:moveTo>
                  <a:pt x="0" y="0"/>
                </a:moveTo>
                <a:lnTo>
                  <a:pt x="614666" y="0"/>
                </a:lnTo>
              </a:path>
            </a:pathLst>
          </a:custGeom>
          <a:ln w="8889">
            <a:solidFill>
              <a:srgbClr val="009F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285162" y="68834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1870" y="0"/>
                </a:lnTo>
              </a:path>
            </a:pathLst>
          </a:custGeom>
          <a:ln w="3175">
            <a:solidFill>
              <a:srgbClr val="009F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24000" y="700405"/>
            <a:ext cx="596900" cy="0"/>
          </a:xfrm>
          <a:custGeom>
            <a:avLst/>
            <a:gdLst/>
            <a:ahLst/>
            <a:cxnLst/>
            <a:rect l="l" t="t" r="r" b="b"/>
            <a:pathLst>
              <a:path w="596900">
                <a:moveTo>
                  <a:pt x="0" y="0"/>
                </a:moveTo>
                <a:lnTo>
                  <a:pt x="596793" y="0"/>
                </a:lnTo>
              </a:path>
            </a:pathLst>
          </a:custGeom>
          <a:ln w="8889">
            <a:solidFill>
              <a:srgbClr val="009E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24000" y="709930"/>
            <a:ext cx="579120" cy="0"/>
          </a:xfrm>
          <a:custGeom>
            <a:avLst/>
            <a:gdLst/>
            <a:ahLst/>
            <a:cxnLst/>
            <a:rect l="l" t="t" r="r" b="b"/>
            <a:pathLst>
              <a:path w="579120">
                <a:moveTo>
                  <a:pt x="0" y="0"/>
                </a:moveTo>
                <a:lnTo>
                  <a:pt x="578919" y="0"/>
                </a:lnTo>
              </a:path>
            </a:pathLst>
          </a:custGeom>
          <a:ln w="10160">
            <a:solidFill>
              <a:srgbClr val="009D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524000" y="718819"/>
            <a:ext cx="561340" cy="0"/>
          </a:xfrm>
          <a:custGeom>
            <a:avLst/>
            <a:gdLst/>
            <a:ahLst/>
            <a:cxnLst/>
            <a:rect l="l" t="t" r="r" b="b"/>
            <a:pathLst>
              <a:path w="561340">
                <a:moveTo>
                  <a:pt x="0" y="0"/>
                </a:moveTo>
                <a:lnTo>
                  <a:pt x="561045" y="0"/>
                </a:lnTo>
              </a:path>
            </a:pathLst>
          </a:custGeom>
          <a:ln w="10160">
            <a:solidFill>
              <a:srgbClr val="009C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524000" y="727709"/>
            <a:ext cx="543560" cy="0"/>
          </a:xfrm>
          <a:custGeom>
            <a:avLst/>
            <a:gdLst/>
            <a:ahLst/>
            <a:cxnLst/>
            <a:rect l="l" t="t" r="r" b="b"/>
            <a:pathLst>
              <a:path w="543560">
                <a:moveTo>
                  <a:pt x="0" y="0"/>
                </a:moveTo>
                <a:lnTo>
                  <a:pt x="543172" y="0"/>
                </a:lnTo>
              </a:path>
            </a:pathLst>
          </a:custGeom>
          <a:ln w="10160">
            <a:solidFill>
              <a:srgbClr val="009B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24000" y="737234"/>
            <a:ext cx="523240" cy="0"/>
          </a:xfrm>
          <a:custGeom>
            <a:avLst/>
            <a:gdLst/>
            <a:ahLst/>
            <a:cxnLst/>
            <a:rect l="l" t="t" r="r" b="b"/>
            <a:pathLst>
              <a:path w="523240">
                <a:moveTo>
                  <a:pt x="0" y="0"/>
                </a:moveTo>
                <a:lnTo>
                  <a:pt x="522745" y="0"/>
                </a:lnTo>
              </a:path>
            </a:pathLst>
          </a:custGeom>
          <a:ln w="8889">
            <a:solidFill>
              <a:srgbClr val="009A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24001" y="746125"/>
            <a:ext cx="505459" cy="0"/>
          </a:xfrm>
          <a:custGeom>
            <a:avLst/>
            <a:gdLst/>
            <a:ahLst/>
            <a:cxnLst/>
            <a:rect l="l" t="t" r="r" b="b"/>
            <a:pathLst>
              <a:path w="505459">
                <a:moveTo>
                  <a:pt x="0" y="0"/>
                </a:moveTo>
                <a:lnTo>
                  <a:pt x="504871" y="0"/>
                </a:lnTo>
              </a:path>
            </a:pathLst>
          </a:custGeom>
          <a:ln w="8890">
            <a:solidFill>
              <a:srgbClr val="009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524001" y="755650"/>
            <a:ext cx="487045" cy="0"/>
          </a:xfrm>
          <a:custGeom>
            <a:avLst/>
            <a:gdLst/>
            <a:ahLst/>
            <a:cxnLst/>
            <a:rect l="l" t="t" r="r" b="b"/>
            <a:pathLst>
              <a:path w="487045">
                <a:moveTo>
                  <a:pt x="0" y="0"/>
                </a:moveTo>
                <a:lnTo>
                  <a:pt x="486998" y="0"/>
                </a:lnTo>
              </a:path>
            </a:pathLst>
          </a:custGeom>
          <a:ln w="10159">
            <a:solidFill>
              <a:srgbClr val="009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524001" y="764540"/>
            <a:ext cx="469265" cy="0"/>
          </a:xfrm>
          <a:custGeom>
            <a:avLst/>
            <a:gdLst/>
            <a:ahLst/>
            <a:cxnLst/>
            <a:rect l="l" t="t" r="r" b="b"/>
            <a:pathLst>
              <a:path w="469265">
                <a:moveTo>
                  <a:pt x="0" y="0"/>
                </a:moveTo>
                <a:lnTo>
                  <a:pt x="469124" y="0"/>
                </a:lnTo>
              </a:path>
            </a:pathLst>
          </a:custGeom>
          <a:ln w="10160">
            <a:solidFill>
              <a:srgbClr val="0097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524000" y="773430"/>
            <a:ext cx="451484" cy="0"/>
          </a:xfrm>
          <a:custGeom>
            <a:avLst/>
            <a:gdLst/>
            <a:ahLst/>
            <a:cxnLst/>
            <a:rect l="l" t="t" r="r" b="b"/>
            <a:pathLst>
              <a:path w="451484">
                <a:moveTo>
                  <a:pt x="0" y="0"/>
                </a:moveTo>
                <a:lnTo>
                  <a:pt x="451251" y="0"/>
                </a:lnTo>
              </a:path>
            </a:pathLst>
          </a:custGeom>
          <a:ln w="10160">
            <a:solidFill>
              <a:srgbClr val="0096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524001" y="782955"/>
            <a:ext cx="431165" cy="0"/>
          </a:xfrm>
          <a:custGeom>
            <a:avLst/>
            <a:gdLst/>
            <a:ahLst/>
            <a:cxnLst/>
            <a:rect l="l" t="t" r="r" b="b"/>
            <a:pathLst>
              <a:path w="431165">
                <a:moveTo>
                  <a:pt x="0" y="0"/>
                </a:moveTo>
                <a:lnTo>
                  <a:pt x="430824" y="0"/>
                </a:lnTo>
              </a:path>
            </a:pathLst>
          </a:custGeom>
          <a:ln w="8889">
            <a:solidFill>
              <a:srgbClr val="0095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524000" y="792480"/>
            <a:ext cx="413384" cy="0"/>
          </a:xfrm>
          <a:custGeom>
            <a:avLst/>
            <a:gdLst/>
            <a:ahLst/>
            <a:cxnLst/>
            <a:rect l="l" t="t" r="r" b="b"/>
            <a:pathLst>
              <a:path w="413384">
                <a:moveTo>
                  <a:pt x="0" y="0"/>
                </a:moveTo>
                <a:lnTo>
                  <a:pt x="412950" y="0"/>
                </a:lnTo>
              </a:path>
            </a:pathLst>
          </a:custGeom>
          <a:ln w="10160">
            <a:solidFill>
              <a:srgbClr val="0094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524001" y="801369"/>
            <a:ext cx="395605" cy="0"/>
          </a:xfrm>
          <a:custGeom>
            <a:avLst/>
            <a:gdLst/>
            <a:ahLst/>
            <a:cxnLst/>
            <a:rect l="l" t="t" r="r" b="b"/>
            <a:pathLst>
              <a:path w="395605">
                <a:moveTo>
                  <a:pt x="0" y="0"/>
                </a:moveTo>
                <a:lnTo>
                  <a:pt x="395076" y="0"/>
                </a:lnTo>
              </a:path>
            </a:pathLst>
          </a:custGeom>
          <a:ln w="10160">
            <a:solidFill>
              <a:srgbClr val="0093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524000" y="810894"/>
            <a:ext cx="367030" cy="0"/>
          </a:xfrm>
          <a:custGeom>
            <a:avLst/>
            <a:gdLst/>
            <a:ahLst/>
            <a:cxnLst/>
            <a:rect l="l" t="t" r="r" b="b"/>
            <a:pathLst>
              <a:path w="367030">
                <a:moveTo>
                  <a:pt x="0" y="0"/>
                </a:moveTo>
                <a:lnTo>
                  <a:pt x="366811" y="0"/>
                </a:lnTo>
              </a:path>
            </a:pathLst>
          </a:custGeom>
          <a:ln w="8889">
            <a:solidFill>
              <a:srgbClr val="009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524001" y="805815"/>
            <a:ext cx="376555" cy="0"/>
          </a:xfrm>
          <a:custGeom>
            <a:avLst/>
            <a:gdLst/>
            <a:ahLst/>
            <a:cxnLst/>
            <a:rect l="l" t="t" r="r" b="b"/>
            <a:pathLst>
              <a:path w="376555">
                <a:moveTo>
                  <a:pt x="0" y="0"/>
                </a:moveTo>
                <a:lnTo>
                  <a:pt x="375926" y="0"/>
                </a:lnTo>
              </a:path>
            </a:pathLst>
          </a:custGeom>
          <a:ln w="3175">
            <a:solidFill>
              <a:srgbClr val="009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524001" y="819150"/>
            <a:ext cx="361315" cy="0"/>
          </a:xfrm>
          <a:custGeom>
            <a:avLst/>
            <a:gdLst/>
            <a:ahLst/>
            <a:cxnLst/>
            <a:rect l="l" t="t" r="r" b="b"/>
            <a:pathLst>
              <a:path w="361315">
                <a:moveTo>
                  <a:pt x="0" y="0"/>
                </a:moveTo>
                <a:lnTo>
                  <a:pt x="361212" y="0"/>
                </a:lnTo>
              </a:path>
            </a:pathLst>
          </a:custGeom>
          <a:ln w="10159">
            <a:solidFill>
              <a:srgbClr val="0091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524001" y="828675"/>
            <a:ext cx="343535" cy="0"/>
          </a:xfrm>
          <a:custGeom>
            <a:avLst/>
            <a:gdLst/>
            <a:ahLst/>
            <a:cxnLst/>
            <a:rect l="l" t="t" r="r" b="b"/>
            <a:pathLst>
              <a:path w="343535">
                <a:moveTo>
                  <a:pt x="0" y="0"/>
                </a:moveTo>
                <a:lnTo>
                  <a:pt x="343296" y="0"/>
                </a:lnTo>
              </a:path>
            </a:pathLst>
          </a:custGeom>
          <a:ln w="8890">
            <a:solidFill>
              <a:srgbClr val="0090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524000" y="838200"/>
            <a:ext cx="327660" cy="0"/>
          </a:xfrm>
          <a:custGeom>
            <a:avLst/>
            <a:gdLst/>
            <a:ahLst/>
            <a:cxnLst/>
            <a:rect l="l" t="t" r="r" b="b"/>
            <a:pathLst>
              <a:path w="327660">
                <a:moveTo>
                  <a:pt x="0" y="0"/>
                </a:moveTo>
                <a:lnTo>
                  <a:pt x="327619" y="0"/>
                </a:lnTo>
              </a:path>
            </a:pathLst>
          </a:custGeom>
          <a:ln w="10159">
            <a:solidFill>
              <a:srgbClr val="008F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524000" y="847089"/>
            <a:ext cx="312420" cy="0"/>
          </a:xfrm>
          <a:custGeom>
            <a:avLst/>
            <a:gdLst/>
            <a:ahLst/>
            <a:cxnLst/>
            <a:rect l="l" t="t" r="r" b="b"/>
            <a:pathLst>
              <a:path w="312420">
                <a:moveTo>
                  <a:pt x="0" y="0"/>
                </a:moveTo>
                <a:lnTo>
                  <a:pt x="311942" y="0"/>
                </a:lnTo>
              </a:path>
            </a:pathLst>
          </a:custGeom>
          <a:ln w="10160">
            <a:solidFill>
              <a:srgbClr val="008E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524001" y="855980"/>
            <a:ext cx="296545" cy="0"/>
          </a:xfrm>
          <a:custGeom>
            <a:avLst/>
            <a:gdLst/>
            <a:ahLst/>
            <a:cxnLst/>
            <a:rect l="l" t="t" r="r" b="b"/>
            <a:pathLst>
              <a:path w="296545">
                <a:moveTo>
                  <a:pt x="0" y="0"/>
                </a:moveTo>
                <a:lnTo>
                  <a:pt x="296265" y="0"/>
                </a:lnTo>
              </a:path>
            </a:pathLst>
          </a:custGeom>
          <a:ln w="10160">
            <a:solidFill>
              <a:srgbClr val="008D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524000" y="864869"/>
            <a:ext cx="280670" cy="0"/>
          </a:xfrm>
          <a:custGeom>
            <a:avLst/>
            <a:gdLst/>
            <a:ahLst/>
            <a:cxnLst/>
            <a:rect l="l" t="t" r="r" b="b"/>
            <a:pathLst>
              <a:path w="280670">
                <a:moveTo>
                  <a:pt x="0" y="0"/>
                </a:moveTo>
                <a:lnTo>
                  <a:pt x="280588" y="0"/>
                </a:lnTo>
              </a:path>
            </a:pathLst>
          </a:custGeom>
          <a:ln w="10160">
            <a:solidFill>
              <a:srgbClr val="008C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524000" y="874394"/>
            <a:ext cx="262890" cy="0"/>
          </a:xfrm>
          <a:custGeom>
            <a:avLst/>
            <a:gdLst/>
            <a:ahLst/>
            <a:cxnLst/>
            <a:rect l="l" t="t" r="r" b="b"/>
            <a:pathLst>
              <a:path w="262890">
                <a:moveTo>
                  <a:pt x="0" y="0"/>
                </a:moveTo>
                <a:lnTo>
                  <a:pt x="262671" y="0"/>
                </a:lnTo>
              </a:path>
            </a:pathLst>
          </a:custGeom>
          <a:ln w="8889">
            <a:solidFill>
              <a:srgbClr val="008B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524000" y="878840"/>
            <a:ext cx="246994" cy="149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927320" y="2540"/>
            <a:ext cx="4740910" cy="0"/>
          </a:xfrm>
          <a:custGeom>
            <a:avLst/>
            <a:gdLst/>
            <a:ahLst/>
            <a:cxnLst/>
            <a:rect l="l" t="t" r="r" b="b"/>
            <a:pathLst>
              <a:path w="4740909">
                <a:moveTo>
                  <a:pt x="0" y="0"/>
                </a:moveTo>
                <a:lnTo>
                  <a:pt x="4740679" y="0"/>
                </a:lnTo>
              </a:path>
            </a:pathLst>
          </a:custGeom>
          <a:ln w="5079">
            <a:solidFill>
              <a:srgbClr val="009A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938232" y="10795"/>
            <a:ext cx="4730115" cy="0"/>
          </a:xfrm>
          <a:custGeom>
            <a:avLst/>
            <a:gdLst/>
            <a:ahLst/>
            <a:cxnLst/>
            <a:rect l="l" t="t" r="r" b="b"/>
            <a:pathLst>
              <a:path w="4730115">
                <a:moveTo>
                  <a:pt x="0" y="0"/>
                </a:moveTo>
                <a:lnTo>
                  <a:pt x="4729768" y="0"/>
                </a:lnTo>
              </a:path>
            </a:pathLst>
          </a:custGeom>
          <a:ln w="13970">
            <a:solidFill>
              <a:srgbClr val="009A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974599" y="23495"/>
            <a:ext cx="4693920" cy="0"/>
          </a:xfrm>
          <a:custGeom>
            <a:avLst/>
            <a:gdLst/>
            <a:ahLst/>
            <a:cxnLst/>
            <a:rect l="l" t="t" r="r" b="b"/>
            <a:pathLst>
              <a:path w="4693920">
                <a:moveTo>
                  <a:pt x="0" y="0"/>
                </a:moveTo>
                <a:lnTo>
                  <a:pt x="4693400" y="0"/>
                </a:lnTo>
              </a:path>
            </a:pathLst>
          </a:custGeom>
          <a:ln w="13970">
            <a:solidFill>
              <a:srgbClr val="009A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014605" y="37465"/>
            <a:ext cx="4653915" cy="0"/>
          </a:xfrm>
          <a:custGeom>
            <a:avLst/>
            <a:gdLst/>
            <a:ahLst/>
            <a:cxnLst/>
            <a:rect l="l" t="t" r="r" b="b"/>
            <a:pathLst>
              <a:path w="4653915">
                <a:moveTo>
                  <a:pt x="0" y="0"/>
                </a:moveTo>
                <a:lnTo>
                  <a:pt x="4653395" y="0"/>
                </a:lnTo>
              </a:path>
            </a:pathLst>
          </a:custGeom>
          <a:ln w="13970">
            <a:solidFill>
              <a:srgbClr val="009B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050973" y="50165"/>
            <a:ext cx="4617085" cy="0"/>
          </a:xfrm>
          <a:custGeom>
            <a:avLst/>
            <a:gdLst/>
            <a:ahLst/>
            <a:cxnLst/>
            <a:rect l="l" t="t" r="r" b="b"/>
            <a:pathLst>
              <a:path w="4617084">
                <a:moveTo>
                  <a:pt x="0" y="0"/>
                </a:moveTo>
                <a:lnTo>
                  <a:pt x="4617027" y="0"/>
                </a:lnTo>
              </a:path>
            </a:pathLst>
          </a:custGeom>
          <a:ln w="13970">
            <a:solidFill>
              <a:srgbClr val="009B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090593" y="62864"/>
            <a:ext cx="4577715" cy="0"/>
          </a:xfrm>
          <a:custGeom>
            <a:avLst/>
            <a:gdLst/>
            <a:ahLst/>
            <a:cxnLst/>
            <a:rect l="l" t="t" r="r" b="b"/>
            <a:pathLst>
              <a:path w="4577715">
                <a:moveTo>
                  <a:pt x="0" y="0"/>
                </a:moveTo>
                <a:lnTo>
                  <a:pt x="4577407" y="0"/>
                </a:lnTo>
              </a:path>
            </a:pathLst>
          </a:custGeom>
          <a:ln w="13970">
            <a:solidFill>
              <a:srgbClr val="009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132380" y="75564"/>
            <a:ext cx="4535805" cy="0"/>
          </a:xfrm>
          <a:custGeom>
            <a:avLst/>
            <a:gdLst/>
            <a:ahLst/>
            <a:cxnLst/>
            <a:rect l="l" t="t" r="r" b="b"/>
            <a:pathLst>
              <a:path w="4535805">
                <a:moveTo>
                  <a:pt x="0" y="0"/>
                </a:moveTo>
                <a:lnTo>
                  <a:pt x="4535620" y="0"/>
                </a:lnTo>
              </a:path>
            </a:pathLst>
          </a:custGeom>
          <a:ln w="13970">
            <a:solidFill>
              <a:srgbClr val="009C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174167" y="88264"/>
            <a:ext cx="4493895" cy="0"/>
          </a:xfrm>
          <a:custGeom>
            <a:avLst/>
            <a:gdLst/>
            <a:ahLst/>
            <a:cxnLst/>
            <a:rect l="l" t="t" r="r" b="b"/>
            <a:pathLst>
              <a:path w="4493895">
                <a:moveTo>
                  <a:pt x="0" y="0"/>
                </a:moveTo>
                <a:lnTo>
                  <a:pt x="4493833" y="0"/>
                </a:lnTo>
              </a:path>
            </a:pathLst>
          </a:custGeom>
          <a:ln w="13970">
            <a:solidFill>
              <a:srgbClr val="009C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220133" y="102235"/>
            <a:ext cx="4448175" cy="0"/>
          </a:xfrm>
          <a:custGeom>
            <a:avLst/>
            <a:gdLst/>
            <a:ahLst/>
            <a:cxnLst/>
            <a:rect l="l" t="t" r="r" b="b"/>
            <a:pathLst>
              <a:path w="4448175">
                <a:moveTo>
                  <a:pt x="0" y="0"/>
                </a:moveTo>
                <a:lnTo>
                  <a:pt x="4447867" y="0"/>
                </a:lnTo>
              </a:path>
            </a:pathLst>
          </a:custGeom>
          <a:ln w="13970">
            <a:solidFill>
              <a:srgbClr val="009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261920" y="114935"/>
            <a:ext cx="4406265" cy="0"/>
          </a:xfrm>
          <a:custGeom>
            <a:avLst/>
            <a:gdLst/>
            <a:ahLst/>
            <a:cxnLst/>
            <a:rect l="l" t="t" r="r" b="b"/>
            <a:pathLst>
              <a:path w="4406265">
                <a:moveTo>
                  <a:pt x="0" y="0"/>
                </a:moveTo>
                <a:lnTo>
                  <a:pt x="4406080" y="0"/>
                </a:lnTo>
              </a:path>
            </a:pathLst>
          </a:custGeom>
          <a:ln w="13970">
            <a:solidFill>
              <a:srgbClr val="009D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303707" y="127635"/>
            <a:ext cx="4364355" cy="0"/>
          </a:xfrm>
          <a:custGeom>
            <a:avLst/>
            <a:gdLst/>
            <a:ahLst/>
            <a:cxnLst/>
            <a:rect l="l" t="t" r="r" b="b"/>
            <a:pathLst>
              <a:path w="4364355">
                <a:moveTo>
                  <a:pt x="0" y="0"/>
                </a:moveTo>
                <a:lnTo>
                  <a:pt x="4364293" y="0"/>
                </a:lnTo>
              </a:path>
            </a:pathLst>
          </a:custGeom>
          <a:ln w="13970">
            <a:solidFill>
              <a:srgbClr val="009D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347542" y="140335"/>
            <a:ext cx="4320540" cy="0"/>
          </a:xfrm>
          <a:custGeom>
            <a:avLst/>
            <a:gdLst/>
            <a:ahLst/>
            <a:cxnLst/>
            <a:rect l="l" t="t" r="r" b="b"/>
            <a:pathLst>
              <a:path w="4320540">
                <a:moveTo>
                  <a:pt x="0" y="0"/>
                </a:moveTo>
                <a:lnTo>
                  <a:pt x="4320458" y="0"/>
                </a:lnTo>
              </a:path>
            </a:pathLst>
          </a:custGeom>
          <a:ln w="13970">
            <a:solidFill>
              <a:srgbClr val="009E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393425" y="153035"/>
            <a:ext cx="4274820" cy="0"/>
          </a:xfrm>
          <a:custGeom>
            <a:avLst/>
            <a:gdLst/>
            <a:ahLst/>
            <a:cxnLst/>
            <a:rect l="l" t="t" r="r" b="b"/>
            <a:pathLst>
              <a:path w="4274820">
                <a:moveTo>
                  <a:pt x="0" y="0"/>
                </a:moveTo>
                <a:lnTo>
                  <a:pt x="4274574" y="0"/>
                </a:lnTo>
              </a:path>
            </a:pathLst>
          </a:custGeom>
          <a:ln w="13970">
            <a:solidFill>
              <a:srgbClr val="009E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443899" y="167004"/>
            <a:ext cx="4224655" cy="0"/>
          </a:xfrm>
          <a:custGeom>
            <a:avLst/>
            <a:gdLst/>
            <a:ahLst/>
            <a:cxnLst/>
            <a:rect l="l" t="t" r="r" b="b"/>
            <a:pathLst>
              <a:path w="4224655">
                <a:moveTo>
                  <a:pt x="0" y="0"/>
                </a:moveTo>
                <a:lnTo>
                  <a:pt x="4224101" y="0"/>
                </a:lnTo>
              </a:path>
            </a:pathLst>
          </a:custGeom>
          <a:ln w="13970">
            <a:solidFill>
              <a:srgbClr val="009E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489781" y="179704"/>
            <a:ext cx="4178300" cy="0"/>
          </a:xfrm>
          <a:custGeom>
            <a:avLst/>
            <a:gdLst/>
            <a:ahLst/>
            <a:cxnLst/>
            <a:rect l="l" t="t" r="r" b="b"/>
            <a:pathLst>
              <a:path w="4178300">
                <a:moveTo>
                  <a:pt x="0" y="0"/>
                </a:moveTo>
                <a:lnTo>
                  <a:pt x="4178218" y="0"/>
                </a:lnTo>
              </a:path>
            </a:pathLst>
          </a:custGeom>
          <a:ln w="13970">
            <a:solidFill>
              <a:srgbClr val="009F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535666" y="192404"/>
            <a:ext cx="4132579" cy="0"/>
          </a:xfrm>
          <a:custGeom>
            <a:avLst/>
            <a:gdLst/>
            <a:ahLst/>
            <a:cxnLst/>
            <a:rect l="l" t="t" r="r" b="b"/>
            <a:pathLst>
              <a:path w="4132579">
                <a:moveTo>
                  <a:pt x="0" y="0"/>
                </a:moveTo>
                <a:lnTo>
                  <a:pt x="4132334" y="0"/>
                </a:lnTo>
              </a:path>
            </a:pathLst>
          </a:custGeom>
          <a:ln w="13970">
            <a:solidFill>
              <a:srgbClr val="009F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581549" y="205104"/>
            <a:ext cx="4060190" cy="0"/>
          </a:xfrm>
          <a:custGeom>
            <a:avLst/>
            <a:gdLst/>
            <a:ahLst/>
            <a:cxnLst/>
            <a:rect l="l" t="t" r="r" b="b"/>
            <a:pathLst>
              <a:path w="4060190">
                <a:moveTo>
                  <a:pt x="0" y="0"/>
                </a:moveTo>
                <a:lnTo>
                  <a:pt x="4059666" y="0"/>
                </a:lnTo>
              </a:path>
            </a:pathLst>
          </a:custGeom>
          <a:ln w="13970">
            <a:solidFill>
              <a:srgbClr val="00A0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627434" y="217804"/>
            <a:ext cx="3969385" cy="0"/>
          </a:xfrm>
          <a:custGeom>
            <a:avLst/>
            <a:gdLst/>
            <a:ahLst/>
            <a:cxnLst/>
            <a:rect l="l" t="t" r="r" b="b"/>
            <a:pathLst>
              <a:path w="3969384">
                <a:moveTo>
                  <a:pt x="0" y="0"/>
                </a:moveTo>
                <a:lnTo>
                  <a:pt x="3969141" y="0"/>
                </a:lnTo>
              </a:path>
            </a:pathLst>
          </a:custGeom>
          <a:ln w="13970">
            <a:solidFill>
              <a:srgbClr val="00A0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677905" y="231775"/>
            <a:ext cx="3869690" cy="0"/>
          </a:xfrm>
          <a:custGeom>
            <a:avLst/>
            <a:gdLst/>
            <a:ahLst/>
            <a:cxnLst/>
            <a:rect l="l" t="t" r="r" b="b"/>
            <a:pathLst>
              <a:path w="3869690">
                <a:moveTo>
                  <a:pt x="0" y="0"/>
                </a:moveTo>
                <a:lnTo>
                  <a:pt x="3869564" y="0"/>
                </a:lnTo>
              </a:path>
            </a:pathLst>
          </a:custGeom>
          <a:ln w="13969">
            <a:solidFill>
              <a:srgbClr val="00A0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723789" y="244475"/>
            <a:ext cx="3779520" cy="0"/>
          </a:xfrm>
          <a:custGeom>
            <a:avLst/>
            <a:gdLst/>
            <a:ahLst/>
            <a:cxnLst/>
            <a:rect l="l" t="t" r="r" b="b"/>
            <a:pathLst>
              <a:path w="3779520">
                <a:moveTo>
                  <a:pt x="0" y="0"/>
                </a:moveTo>
                <a:lnTo>
                  <a:pt x="3779040" y="0"/>
                </a:lnTo>
              </a:path>
            </a:pathLst>
          </a:custGeom>
          <a:ln w="13969">
            <a:solidFill>
              <a:srgbClr val="00A1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769674" y="257175"/>
            <a:ext cx="3688715" cy="0"/>
          </a:xfrm>
          <a:custGeom>
            <a:avLst/>
            <a:gdLst/>
            <a:ahLst/>
            <a:cxnLst/>
            <a:rect l="l" t="t" r="r" b="b"/>
            <a:pathLst>
              <a:path w="3688715">
                <a:moveTo>
                  <a:pt x="0" y="0"/>
                </a:moveTo>
                <a:lnTo>
                  <a:pt x="3688516" y="0"/>
                </a:lnTo>
              </a:path>
            </a:pathLst>
          </a:custGeom>
          <a:ln w="13969">
            <a:solidFill>
              <a:srgbClr val="00A1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815558" y="269875"/>
            <a:ext cx="3598545" cy="0"/>
          </a:xfrm>
          <a:custGeom>
            <a:avLst/>
            <a:gdLst/>
            <a:ahLst/>
            <a:cxnLst/>
            <a:rect l="l" t="t" r="r" b="b"/>
            <a:pathLst>
              <a:path w="3598545">
                <a:moveTo>
                  <a:pt x="0" y="0"/>
                </a:moveTo>
                <a:lnTo>
                  <a:pt x="3597991" y="0"/>
                </a:lnTo>
              </a:path>
            </a:pathLst>
          </a:custGeom>
          <a:ln w="13969">
            <a:solidFill>
              <a:srgbClr val="00A1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861441" y="282575"/>
            <a:ext cx="3507740" cy="0"/>
          </a:xfrm>
          <a:custGeom>
            <a:avLst/>
            <a:gdLst/>
            <a:ahLst/>
            <a:cxnLst/>
            <a:rect l="l" t="t" r="r" b="b"/>
            <a:pathLst>
              <a:path w="3507740">
                <a:moveTo>
                  <a:pt x="0" y="0"/>
                </a:moveTo>
                <a:lnTo>
                  <a:pt x="3507467" y="0"/>
                </a:lnTo>
              </a:path>
            </a:pathLst>
          </a:custGeom>
          <a:ln w="13969">
            <a:solidFill>
              <a:srgbClr val="00A2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911914" y="296545"/>
            <a:ext cx="3408045" cy="0"/>
          </a:xfrm>
          <a:custGeom>
            <a:avLst/>
            <a:gdLst/>
            <a:ahLst/>
            <a:cxnLst/>
            <a:rect l="l" t="t" r="r" b="b"/>
            <a:pathLst>
              <a:path w="3408045">
                <a:moveTo>
                  <a:pt x="0" y="0"/>
                </a:moveTo>
                <a:lnTo>
                  <a:pt x="3407890" y="0"/>
                </a:lnTo>
              </a:path>
            </a:pathLst>
          </a:custGeom>
          <a:ln w="13970">
            <a:solidFill>
              <a:srgbClr val="00A2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957798" y="309245"/>
            <a:ext cx="3317875" cy="0"/>
          </a:xfrm>
          <a:custGeom>
            <a:avLst/>
            <a:gdLst/>
            <a:ahLst/>
            <a:cxnLst/>
            <a:rect l="l" t="t" r="r" b="b"/>
            <a:pathLst>
              <a:path w="3317875">
                <a:moveTo>
                  <a:pt x="0" y="0"/>
                </a:moveTo>
                <a:lnTo>
                  <a:pt x="3317366" y="0"/>
                </a:lnTo>
              </a:path>
            </a:pathLst>
          </a:custGeom>
          <a:ln w="13970">
            <a:solidFill>
              <a:srgbClr val="00A3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003681" y="321945"/>
            <a:ext cx="3227070" cy="0"/>
          </a:xfrm>
          <a:custGeom>
            <a:avLst/>
            <a:gdLst/>
            <a:ahLst/>
            <a:cxnLst/>
            <a:rect l="l" t="t" r="r" b="b"/>
            <a:pathLst>
              <a:path w="3227070">
                <a:moveTo>
                  <a:pt x="0" y="0"/>
                </a:moveTo>
                <a:lnTo>
                  <a:pt x="3226841" y="0"/>
                </a:lnTo>
              </a:path>
            </a:pathLst>
          </a:custGeom>
          <a:ln w="13970">
            <a:solidFill>
              <a:srgbClr val="00A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052837" y="334645"/>
            <a:ext cx="3133090" cy="0"/>
          </a:xfrm>
          <a:custGeom>
            <a:avLst/>
            <a:gdLst/>
            <a:ahLst/>
            <a:cxnLst/>
            <a:rect l="l" t="t" r="r" b="b"/>
            <a:pathLst>
              <a:path w="3133090">
                <a:moveTo>
                  <a:pt x="0" y="0"/>
                </a:moveTo>
                <a:lnTo>
                  <a:pt x="3133044" y="0"/>
                </a:lnTo>
              </a:path>
            </a:pathLst>
          </a:custGeom>
          <a:ln w="13970">
            <a:solidFill>
              <a:srgbClr val="00A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109630" y="347345"/>
            <a:ext cx="3032125" cy="0"/>
          </a:xfrm>
          <a:custGeom>
            <a:avLst/>
            <a:gdLst/>
            <a:ahLst/>
            <a:cxnLst/>
            <a:rect l="l" t="t" r="r" b="b"/>
            <a:pathLst>
              <a:path w="3032125">
                <a:moveTo>
                  <a:pt x="0" y="0"/>
                </a:moveTo>
                <a:lnTo>
                  <a:pt x="3031612" y="0"/>
                </a:lnTo>
              </a:path>
            </a:pathLst>
          </a:custGeom>
          <a:ln w="13970">
            <a:solidFill>
              <a:srgbClr val="00A4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172102" y="361315"/>
            <a:ext cx="2920365" cy="0"/>
          </a:xfrm>
          <a:custGeom>
            <a:avLst/>
            <a:gdLst/>
            <a:ahLst/>
            <a:cxnLst/>
            <a:rect l="l" t="t" r="r" b="b"/>
            <a:pathLst>
              <a:path w="2920365">
                <a:moveTo>
                  <a:pt x="0" y="0"/>
                </a:moveTo>
                <a:lnTo>
                  <a:pt x="2920036" y="0"/>
                </a:lnTo>
              </a:path>
            </a:pathLst>
          </a:custGeom>
          <a:ln w="13970">
            <a:solidFill>
              <a:srgbClr val="00A4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228894" y="374015"/>
            <a:ext cx="2818765" cy="0"/>
          </a:xfrm>
          <a:custGeom>
            <a:avLst/>
            <a:gdLst/>
            <a:ahLst/>
            <a:cxnLst/>
            <a:rect l="l" t="t" r="r" b="b"/>
            <a:pathLst>
              <a:path w="2818765">
                <a:moveTo>
                  <a:pt x="0" y="0"/>
                </a:moveTo>
                <a:lnTo>
                  <a:pt x="2818603" y="0"/>
                </a:lnTo>
              </a:path>
            </a:pathLst>
          </a:custGeom>
          <a:ln w="13970">
            <a:solidFill>
              <a:srgbClr val="00A4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285686" y="386715"/>
            <a:ext cx="2717165" cy="0"/>
          </a:xfrm>
          <a:custGeom>
            <a:avLst/>
            <a:gdLst/>
            <a:ahLst/>
            <a:cxnLst/>
            <a:rect l="l" t="t" r="r" b="b"/>
            <a:pathLst>
              <a:path w="2717165">
                <a:moveTo>
                  <a:pt x="0" y="0"/>
                </a:moveTo>
                <a:lnTo>
                  <a:pt x="2717170" y="0"/>
                </a:lnTo>
              </a:path>
            </a:pathLst>
          </a:custGeom>
          <a:ln w="13970">
            <a:solidFill>
              <a:srgbClr val="00A5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342478" y="399415"/>
            <a:ext cx="2616200" cy="0"/>
          </a:xfrm>
          <a:custGeom>
            <a:avLst/>
            <a:gdLst/>
            <a:ahLst/>
            <a:cxnLst/>
            <a:rect l="l" t="t" r="r" b="b"/>
            <a:pathLst>
              <a:path w="2616200">
                <a:moveTo>
                  <a:pt x="0" y="0"/>
                </a:moveTo>
                <a:lnTo>
                  <a:pt x="2615737" y="0"/>
                </a:lnTo>
              </a:path>
            </a:pathLst>
          </a:custGeom>
          <a:ln w="13970">
            <a:solidFill>
              <a:srgbClr val="00A5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399270" y="412750"/>
            <a:ext cx="2514600" cy="0"/>
          </a:xfrm>
          <a:custGeom>
            <a:avLst/>
            <a:gdLst/>
            <a:ahLst/>
            <a:cxnLst/>
            <a:rect l="l" t="t" r="r" b="b"/>
            <a:pathLst>
              <a:path w="2514600">
                <a:moveTo>
                  <a:pt x="0" y="0"/>
                </a:moveTo>
                <a:lnTo>
                  <a:pt x="2514305" y="0"/>
                </a:lnTo>
              </a:path>
            </a:pathLst>
          </a:custGeom>
          <a:ln w="15240">
            <a:solidFill>
              <a:srgbClr val="00A6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461741" y="426084"/>
            <a:ext cx="2402840" cy="0"/>
          </a:xfrm>
          <a:custGeom>
            <a:avLst/>
            <a:gdLst/>
            <a:ahLst/>
            <a:cxnLst/>
            <a:rect l="l" t="t" r="r" b="b"/>
            <a:pathLst>
              <a:path w="2402840">
                <a:moveTo>
                  <a:pt x="0" y="0"/>
                </a:moveTo>
                <a:lnTo>
                  <a:pt x="2402729" y="0"/>
                </a:lnTo>
              </a:path>
            </a:pathLst>
          </a:custGeom>
          <a:ln w="13970">
            <a:solidFill>
              <a:srgbClr val="00A6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518535" y="438784"/>
            <a:ext cx="2301875" cy="0"/>
          </a:xfrm>
          <a:custGeom>
            <a:avLst/>
            <a:gdLst/>
            <a:ahLst/>
            <a:cxnLst/>
            <a:rect l="l" t="t" r="r" b="b"/>
            <a:pathLst>
              <a:path w="2301875">
                <a:moveTo>
                  <a:pt x="0" y="0"/>
                </a:moveTo>
                <a:lnTo>
                  <a:pt x="2301296" y="0"/>
                </a:lnTo>
              </a:path>
            </a:pathLst>
          </a:custGeom>
          <a:ln w="13970">
            <a:solidFill>
              <a:srgbClr val="00A6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575327" y="451484"/>
            <a:ext cx="2200275" cy="0"/>
          </a:xfrm>
          <a:custGeom>
            <a:avLst/>
            <a:gdLst/>
            <a:ahLst/>
            <a:cxnLst/>
            <a:rect l="l" t="t" r="r" b="b"/>
            <a:pathLst>
              <a:path w="2200275">
                <a:moveTo>
                  <a:pt x="0" y="0"/>
                </a:moveTo>
                <a:lnTo>
                  <a:pt x="2199863" y="0"/>
                </a:lnTo>
              </a:path>
            </a:pathLst>
          </a:custGeom>
          <a:ln w="13970">
            <a:solidFill>
              <a:srgbClr val="00A7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632119" y="464184"/>
            <a:ext cx="2085975" cy="0"/>
          </a:xfrm>
          <a:custGeom>
            <a:avLst/>
            <a:gdLst/>
            <a:ahLst/>
            <a:cxnLst/>
            <a:rect l="l" t="t" r="r" b="b"/>
            <a:pathLst>
              <a:path w="2085975">
                <a:moveTo>
                  <a:pt x="0" y="0"/>
                </a:moveTo>
                <a:lnTo>
                  <a:pt x="2085677" y="0"/>
                </a:lnTo>
              </a:path>
            </a:pathLst>
          </a:custGeom>
          <a:ln w="13970">
            <a:solidFill>
              <a:srgbClr val="00A7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688911" y="477519"/>
            <a:ext cx="1971675" cy="0"/>
          </a:xfrm>
          <a:custGeom>
            <a:avLst/>
            <a:gdLst/>
            <a:ahLst/>
            <a:cxnLst/>
            <a:rect l="l" t="t" r="r" b="b"/>
            <a:pathLst>
              <a:path w="1971675">
                <a:moveTo>
                  <a:pt x="0" y="0"/>
                </a:moveTo>
                <a:lnTo>
                  <a:pt x="1971490" y="0"/>
                </a:lnTo>
              </a:path>
            </a:pathLst>
          </a:custGeom>
          <a:ln w="15239">
            <a:solidFill>
              <a:srgbClr val="00A7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7751383" y="490855"/>
            <a:ext cx="1845945" cy="0"/>
          </a:xfrm>
          <a:custGeom>
            <a:avLst/>
            <a:gdLst/>
            <a:ahLst/>
            <a:cxnLst/>
            <a:rect l="l" t="t" r="r" b="b"/>
            <a:pathLst>
              <a:path w="1845945">
                <a:moveTo>
                  <a:pt x="0" y="0"/>
                </a:moveTo>
                <a:lnTo>
                  <a:pt x="1845885" y="0"/>
                </a:lnTo>
              </a:path>
            </a:pathLst>
          </a:custGeom>
          <a:ln w="13969">
            <a:solidFill>
              <a:srgbClr val="00A8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808174" y="503555"/>
            <a:ext cx="1732280" cy="0"/>
          </a:xfrm>
          <a:custGeom>
            <a:avLst/>
            <a:gdLst/>
            <a:ahLst/>
            <a:cxnLst/>
            <a:rect l="l" t="t" r="r" b="b"/>
            <a:pathLst>
              <a:path w="1732279">
                <a:moveTo>
                  <a:pt x="0" y="0"/>
                </a:moveTo>
                <a:lnTo>
                  <a:pt x="1731699" y="0"/>
                </a:lnTo>
              </a:path>
            </a:pathLst>
          </a:custGeom>
          <a:ln w="13969">
            <a:solidFill>
              <a:srgbClr val="00A8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873249" y="516255"/>
            <a:ext cx="1609725" cy="0"/>
          </a:xfrm>
          <a:custGeom>
            <a:avLst/>
            <a:gdLst/>
            <a:ahLst/>
            <a:cxnLst/>
            <a:rect l="l" t="t" r="r" b="b"/>
            <a:pathLst>
              <a:path w="1609725">
                <a:moveTo>
                  <a:pt x="0" y="0"/>
                </a:moveTo>
                <a:lnTo>
                  <a:pt x="1609231" y="0"/>
                </a:lnTo>
              </a:path>
            </a:pathLst>
          </a:custGeom>
          <a:ln w="13969">
            <a:solidFill>
              <a:srgbClr val="00A9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7950745" y="528955"/>
            <a:ext cx="1458595" cy="0"/>
          </a:xfrm>
          <a:custGeom>
            <a:avLst/>
            <a:gdLst/>
            <a:ahLst/>
            <a:cxnLst/>
            <a:rect l="l" t="t" r="r" b="b"/>
            <a:pathLst>
              <a:path w="1458595">
                <a:moveTo>
                  <a:pt x="0" y="0"/>
                </a:moveTo>
                <a:lnTo>
                  <a:pt x="1458530" y="0"/>
                </a:lnTo>
              </a:path>
            </a:pathLst>
          </a:custGeom>
          <a:ln w="13969">
            <a:solidFill>
              <a:srgbClr val="00A9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8035991" y="542925"/>
            <a:ext cx="1290955" cy="0"/>
          </a:xfrm>
          <a:custGeom>
            <a:avLst/>
            <a:gdLst/>
            <a:ahLst/>
            <a:cxnLst/>
            <a:rect l="l" t="t" r="r" b="b"/>
            <a:pathLst>
              <a:path w="1290954">
                <a:moveTo>
                  <a:pt x="0" y="0"/>
                </a:moveTo>
                <a:lnTo>
                  <a:pt x="1290828" y="0"/>
                </a:lnTo>
              </a:path>
            </a:pathLst>
          </a:custGeom>
          <a:ln w="13970">
            <a:solidFill>
              <a:srgbClr val="00A9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8113486" y="555625"/>
            <a:ext cx="1138555" cy="0"/>
          </a:xfrm>
          <a:custGeom>
            <a:avLst/>
            <a:gdLst/>
            <a:ahLst/>
            <a:cxnLst/>
            <a:rect l="l" t="t" r="r" b="b"/>
            <a:pathLst>
              <a:path w="1138554">
                <a:moveTo>
                  <a:pt x="0" y="0"/>
                </a:moveTo>
                <a:lnTo>
                  <a:pt x="1138371" y="0"/>
                </a:lnTo>
              </a:path>
            </a:pathLst>
          </a:custGeom>
          <a:ln w="13970">
            <a:solidFill>
              <a:srgbClr val="00AA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8190982" y="568325"/>
            <a:ext cx="986155" cy="0"/>
          </a:xfrm>
          <a:custGeom>
            <a:avLst/>
            <a:gdLst/>
            <a:ahLst/>
            <a:cxnLst/>
            <a:rect l="l" t="t" r="r" b="b"/>
            <a:pathLst>
              <a:path w="986154">
                <a:moveTo>
                  <a:pt x="0" y="0"/>
                </a:moveTo>
                <a:lnTo>
                  <a:pt x="985914" y="0"/>
                </a:lnTo>
              </a:path>
            </a:pathLst>
          </a:custGeom>
          <a:ln w="13970">
            <a:solidFill>
              <a:srgbClr val="00AA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8304531" y="581025"/>
            <a:ext cx="752475" cy="0"/>
          </a:xfrm>
          <a:custGeom>
            <a:avLst/>
            <a:gdLst/>
            <a:ahLst/>
            <a:cxnLst/>
            <a:rect l="l" t="t" r="r" b="b"/>
            <a:pathLst>
              <a:path w="752475">
                <a:moveTo>
                  <a:pt x="0" y="0"/>
                </a:moveTo>
                <a:lnTo>
                  <a:pt x="752398" y="0"/>
                </a:lnTo>
              </a:path>
            </a:pathLst>
          </a:custGeom>
          <a:ln w="13970">
            <a:solidFill>
              <a:srgbClr val="00AA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8627744" y="598169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3982" y="0"/>
                </a:lnTo>
              </a:path>
            </a:pathLst>
          </a:custGeom>
          <a:ln w="3175">
            <a:solidFill>
              <a:srgbClr val="00AB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8538421" y="595630"/>
            <a:ext cx="280670" cy="0"/>
          </a:xfrm>
          <a:custGeom>
            <a:avLst/>
            <a:gdLst/>
            <a:ahLst/>
            <a:cxnLst/>
            <a:rect l="l" t="t" r="r" b="b"/>
            <a:pathLst>
              <a:path w="280670">
                <a:moveTo>
                  <a:pt x="0" y="0"/>
                </a:moveTo>
                <a:lnTo>
                  <a:pt x="280140" y="0"/>
                </a:lnTo>
              </a:path>
            </a:pathLst>
          </a:custGeom>
          <a:ln w="3175">
            <a:solidFill>
              <a:srgbClr val="00AB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8483388" y="590550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082" y="0"/>
                </a:lnTo>
              </a:path>
            </a:pathLst>
          </a:custGeom>
          <a:ln w="7619">
            <a:solidFill>
              <a:srgbClr val="00AB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527810" y="203200"/>
            <a:ext cx="9133840" cy="647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524000" y="247651"/>
            <a:ext cx="9144000" cy="5613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907540" y="457200"/>
            <a:ext cx="2621280" cy="9017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 txBox="1"/>
          <p:nvPr/>
        </p:nvSpPr>
        <p:spPr>
          <a:xfrm>
            <a:off x="2028191" y="506729"/>
            <a:ext cx="195770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CAPTOPRIL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425951" y="5956300"/>
            <a:ext cx="2926079" cy="9017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4545330" y="6004559"/>
            <a:ext cx="19970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ENALAPRIL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7242810" y="463550"/>
            <a:ext cx="2846069" cy="9017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>
            <a:spLocks noGrp="1"/>
          </p:cNvSpPr>
          <p:nvPr>
            <p:ph type="title"/>
          </p:nvPr>
        </p:nvSpPr>
        <p:spPr>
          <a:xfrm>
            <a:off x="7362190" y="510540"/>
            <a:ext cx="2077720" cy="4521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FFFFFF"/>
                </a:solidFill>
              </a:rPr>
              <a:t>FOSIN</a:t>
            </a:r>
            <a:r>
              <a:rPr sz="2800" spc="-15" dirty="0">
                <a:solidFill>
                  <a:srgbClr val="FFFFFF"/>
                </a:solidFill>
              </a:rPr>
              <a:t>O</a:t>
            </a:r>
            <a:r>
              <a:rPr sz="2800" spc="-5" dirty="0">
                <a:solidFill>
                  <a:srgbClr val="FFFFFF"/>
                </a:solidFill>
              </a:rPr>
              <a:t>P</a:t>
            </a:r>
            <a:r>
              <a:rPr sz="2800" spc="-10" dirty="0">
                <a:solidFill>
                  <a:srgbClr val="FFFFFF"/>
                </a:solidFill>
              </a:rPr>
              <a:t>R</a:t>
            </a:r>
            <a:r>
              <a:rPr sz="2800" spc="5" dirty="0">
                <a:solidFill>
                  <a:srgbClr val="FFFFFF"/>
                </a:solidFill>
              </a:rPr>
              <a:t>I</a:t>
            </a:r>
            <a:r>
              <a:rPr sz="2800" dirty="0">
                <a:solidFill>
                  <a:srgbClr val="FFFFFF"/>
                </a:solidFill>
              </a:rPr>
              <a:t>L</a:t>
            </a:r>
            <a:endParaRPr sz="2800"/>
          </a:p>
        </p:txBody>
      </p:sp>
      <p:sp>
        <p:nvSpPr>
          <p:cNvPr id="93" name="object 93"/>
          <p:cNvSpPr/>
          <p:nvPr/>
        </p:nvSpPr>
        <p:spPr>
          <a:xfrm>
            <a:off x="2057400" y="990600"/>
            <a:ext cx="2895600" cy="32766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943600" y="1294130"/>
            <a:ext cx="4724400" cy="254381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3810000" y="3429000"/>
            <a:ext cx="4038600" cy="259969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Ashutosh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2006,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Medicinal Chemistry,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Edition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Delhi, New Age International (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P) Limited Publishers.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Wilson and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Gisvold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2011,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Textbook of Organic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edicinal and Pharmaceutical Chemistry,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Edition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London,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Lippincott Williams &amp;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Wilkins.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Pragi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Varun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Davinder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 textbook of Medicinal Chemistry-I,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Punjab, India, S.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Vikas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Company (Medical Publishers).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3515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1527</TotalTime>
  <Words>264</Words>
  <Application>Microsoft Office PowerPoint</Application>
  <PresentationFormat>Custom</PresentationFormat>
  <Paragraphs>74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  B. Pharm. 3rd Year  Subject: Medicinal Chemistry II (BP501T)  Unit: II  Chapter: Antihypertive Drugs  Topic  Introduction &amp; classification By  Dr. Zulphikar Ali Associate Professor Shobhit University, Gangoh     </vt:lpstr>
      <vt:lpstr>HYPERTENSION It is defined as a physiologic condition where there is  an increase in the arterial blood pressure above  normal.</vt:lpstr>
      <vt:lpstr>Hypotension may be defined as a physiologic state where there is a</vt:lpstr>
      <vt:lpstr>CAUSES OF HYPERTENSION</vt:lpstr>
      <vt:lpstr>Slide 5</vt:lpstr>
      <vt:lpstr>Classification of antihypertensive agents</vt:lpstr>
      <vt:lpstr>Depending on chemical classification</vt:lpstr>
      <vt:lpstr>FOSINOPRIL</vt:lpstr>
      <vt:lpstr>References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B.Pharm. 2nd Year Subject: Medicinal Chemistry 1Unit: IV, Drugs acting on CN Chapter: B, Antipsychotic drugs</dc:title>
  <dc:creator>acer</dc:creator>
  <cp:lastModifiedBy>lenovo</cp:lastModifiedBy>
  <cp:revision>312</cp:revision>
  <dcterms:created xsi:type="dcterms:W3CDTF">2020-04-13T06:43:53Z</dcterms:created>
  <dcterms:modified xsi:type="dcterms:W3CDTF">2024-11-20T10:21:23Z</dcterms:modified>
</cp:coreProperties>
</file>