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6" r:id="rId2"/>
    <p:sldId id="257" r:id="rId3"/>
    <p:sldId id="262" r:id="rId4"/>
    <p:sldId id="264" r:id="rId5"/>
    <p:sldId id="258" r:id="rId6"/>
    <p:sldId id="263" r:id="rId7"/>
    <p:sldId id="259" r:id="rId8"/>
    <p:sldId id="261" r:id="rId9"/>
    <p:sldId id="260" r:id="rId10"/>
    <p:sldId id="265" r:id="rId11"/>
    <p:sldId id="266" r:id="rId12"/>
    <p:sldId id="267" r:id="rId13"/>
    <p:sldId id="268" r:id="rId14"/>
    <p:sldId id="269" r:id="rId15"/>
    <p:sldId id="270" r:id="rId16"/>
    <p:sldId id="271" r:id="rId17"/>
    <p:sldId id="272" r:id="rId18"/>
    <p:sldId id="273" r:id="rId19"/>
    <p:sldId id="281" r:id="rId20"/>
    <p:sldId id="274" r:id="rId21"/>
    <p:sldId id="275" r:id="rId22"/>
    <p:sldId id="276" r:id="rId23"/>
    <p:sldId id="277" r:id="rId24"/>
    <p:sldId id="278" r:id="rId25"/>
    <p:sldId id="279" r:id="rId26"/>
    <p:sldId id="280"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FE120E-1D1E-4934-B3B2-4EE9FE02A26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F963BA8C-776B-4BD5-8779-453388C91AF3}">
      <dgm:prSet phldrT="[Text]" custT="1"/>
      <dgm:spPr/>
      <dgm:t>
        <a:bodyPr/>
        <a:lstStyle/>
        <a:p>
          <a:r>
            <a:rPr lang="en-US" sz="2000" b="1" dirty="0" smtClean="0">
              <a:latin typeface="Times New Roman" pitchFamily="18" charset="0"/>
              <a:cs typeface="Times New Roman" pitchFamily="18" charset="0"/>
            </a:rPr>
            <a:t>Organic Compounds</a:t>
          </a:r>
          <a:endParaRPr lang="en-IN" sz="2000" b="1" dirty="0">
            <a:latin typeface="Times New Roman" pitchFamily="18" charset="0"/>
            <a:cs typeface="Times New Roman" pitchFamily="18" charset="0"/>
          </a:endParaRPr>
        </a:p>
      </dgm:t>
    </dgm:pt>
    <dgm:pt modelId="{A2F22C97-A824-4826-ABDE-3F1E5C601CE9}" type="parTrans" cxnId="{0900C19F-4EE9-403C-B30B-2760D835BBD7}">
      <dgm:prSet/>
      <dgm:spPr/>
      <dgm:t>
        <a:bodyPr/>
        <a:lstStyle/>
        <a:p>
          <a:endParaRPr lang="en-IN"/>
        </a:p>
      </dgm:t>
    </dgm:pt>
    <dgm:pt modelId="{E16052B0-0FF6-4CF9-9E43-F0558EFF77F4}" type="sibTrans" cxnId="{0900C19F-4EE9-403C-B30B-2760D835BBD7}">
      <dgm:prSet/>
      <dgm:spPr/>
      <dgm:t>
        <a:bodyPr/>
        <a:lstStyle/>
        <a:p>
          <a:endParaRPr lang="en-IN"/>
        </a:p>
      </dgm:t>
    </dgm:pt>
    <dgm:pt modelId="{324E1AD3-9E3C-4EE2-B051-CB9E973C027E}">
      <dgm:prSet phldrT="[Text]" custT="1"/>
      <dgm:spPr/>
      <dgm:t>
        <a:bodyPr/>
        <a:lstStyle/>
        <a:p>
          <a:r>
            <a:rPr lang="en-US" sz="2000" dirty="0" smtClean="0">
              <a:latin typeface="Times New Roman" pitchFamily="18" charset="0"/>
              <a:cs typeface="Times New Roman" pitchFamily="18" charset="0"/>
            </a:rPr>
            <a:t>Cyclic or Closed Chain or Ring Compounds</a:t>
          </a:r>
          <a:endParaRPr lang="en-IN" sz="2000" dirty="0">
            <a:latin typeface="Times New Roman" pitchFamily="18" charset="0"/>
            <a:cs typeface="Times New Roman" pitchFamily="18" charset="0"/>
          </a:endParaRPr>
        </a:p>
      </dgm:t>
    </dgm:pt>
    <dgm:pt modelId="{4086637E-45F4-471F-9F04-012EF56B7AFF}" type="parTrans" cxnId="{285C389B-A5D5-46E5-A253-F3A4E753DE9C}">
      <dgm:prSet/>
      <dgm:spPr/>
      <dgm:t>
        <a:bodyPr/>
        <a:lstStyle/>
        <a:p>
          <a:endParaRPr lang="en-IN"/>
        </a:p>
      </dgm:t>
    </dgm:pt>
    <dgm:pt modelId="{5285BBAF-CE8F-4CC3-B0B5-DED966C908D1}" type="sibTrans" cxnId="{285C389B-A5D5-46E5-A253-F3A4E753DE9C}">
      <dgm:prSet/>
      <dgm:spPr/>
      <dgm:t>
        <a:bodyPr/>
        <a:lstStyle/>
        <a:p>
          <a:endParaRPr lang="en-IN"/>
        </a:p>
      </dgm:t>
    </dgm:pt>
    <dgm:pt modelId="{B572A8AF-B96C-4461-BA1C-5C4E93496266}">
      <dgm:prSet phldrT="[Text]"/>
      <dgm:spPr/>
      <dgm:t>
        <a:bodyPr/>
        <a:lstStyle/>
        <a:p>
          <a:r>
            <a:rPr lang="en-US" b="1" dirty="0" err="1" smtClean="0">
              <a:latin typeface="Times New Roman" pitchFamily="18" charset="0"/>
              <a:cs typeface="Times New Roman" pitchFamily="18" charset="0"/>
            </a:rPr>
            <a:t>Homocyclic</a:t>
          </a:r>
          <a:r>
            <a:rPr lang="en-US" b="1" dirty="0" smtClean="0">
              <a:latin typeface="Times New Roman" pitchFamily="18" charset="0"/>
              <a:cs typeface="Times New Roman" pitchFamily="18" charset="0"/>
            </a:rPr>
            <a:t> or </a:t>
          </a:r>
          <a:r>
            <a:rPr lang="en-US" b="1" dirty="0" err="1" smtClean="0">
              <a:latin typeface="Times New Roman" pitchFamily="18" charset="0"/>
              <a:cs typeface="Times New Roman" pitchFamily="18" charset="0"/>
            </a:rPr>
            <a:t>Carbocyclic</a:t>
          </a:r>
          <a:r>
            <a:rPr lang="en-US" b="1" dirty="0" smtClean="0">
              <a:latin typeface="Times New Roman" pitchFamily="18" charset="0"/>
              <a:cs typeface="Times New Roman" pitchFamily="18" charset="0"/>
            </a:rPr>
            <a:t> Compounds</a:t>
          </a:r>
        </a:p>
      </dgm:t>
    </dgm:pt>
    <dgm:pt modelId="{8F6068E8-5DAF-44B8-ADA5-AB925447EAC9}" type="parTrans" cxnId="{F7F4266F-A099-4C7B-B40D-E7DEEBDD7478}">
      <dgm:prSet/>
      <dgm:spPr/>
      <dgm:t>
        <a:bodyPr/>
        <a:lstStyle/>
        <a:p>
          <a:endParaRPr lang="en-IN"/>
        </a:p>
      </dgm:t>
    </dgm:pt>
    <dgm:pt modelId="{FA5673F8-CC0C-4700-A5BC-D6FF312F97D4}" type="sibTrans" cxnId="{F7F4266F-A099-4C7B-B40D-E7DEEBDD7478}">
      <dgm:prSet/>
      <dgm:spPr/>
      <dgm:t>
        <a:bodyPr/>
        <a:lstStyle/>
        <a:p>
          <a:endParaRPr lang="en-IN"/>
        </a:p>
      </dgm:t>
    </dgm:pt>
    <dgm:pt modelId="{9D2136F2-18C1-404A-9446-8E0889F81455}">
      <dgm:prSet phldrT="[Text]" custT="1"/>
      <dgm:spPr/>
      <dgm:t>
        <a:bodyPr/>
        <a:lstStyle/>
        <a:p>
          <a:r>
            <a:rPr lang="en-US" sz="1400" b="1" dirty="0" smtClean="0">
              <a:latin typeface="Times New Roman" pitchFamily="18" charset="0"/>
              <a:cs typeface="Times New Roman" pitchFamily="18" charset="0"/>
            </a:rPr>
            <a:t>Heterocyclic compounds</a:t>
          </a:r>
          <a:endParaRPr lang="en-IN" sz="1400" b="1" dirty="0">
            <a:latin typeface="Times New Roman" pitchFamily="18" charset="0"/>
            <a:cs typeface="Times New Roman" pitchFamily="18" charset="0"/>
          </a:endParaRPr>
        </a:p>
      </dgm:t>
    </dgm:pt>
    <dgm:pt modelId="{722790E8-CB94-4C6E-B1CE-9B54D2EAD932}" type="parTrans" cxnId="{A93A9C65-0C06-4ADF-B3BF-41DE0D6641F1}">
      <dgm:prSet/>
      <dgm:spPr/>
      <dgm:t>
        <a:bodyPr/>
        <a:lstStyle/>
        <a:p>
          <a:endParaRPr lang="en-IN"/>
        </a:p>
      </dgm:t>
    </dgm:pt>
    <dgm:pt modelId="{E5C1FD8F-A63F-4B91-91B2-81E8E85845BB}" type="sibTrans" cxnId="{A93A9C65-0C06-4ADF-B3BF-41DE0D6641F1}">
      <dgm:prSet/>
      <dgm:spPr/>
      <dgm:t>
        <a:bodyPr/>
        <a:lstStyle/>
        <a:p>
          <a:endParaRPr lang="en-IN"/>
        </a:p>
      </dgm:t>
    </dgm:pt>
    <dgm:pt modelId="{A6BC9C46-91CD-4B57-8BF3-7A3CC7D23712}">
      <dgm:prSet phldrT="[Text]" custT="1"/>
      <dgm:spPr/>
      <dgm:t>
        <a:bodyPr/>
        <a:lstStyle/>
        <a:p>
          <a:r>
            <a:rPr lang="en-US" sz="2000" dirty="0" smtClean="0">
              <a:latin typeface="Times New Roman" pitchFamily="18" charset="0"/>
              <a:cs typeface="Times New Roman" pitchFamily="18" charset="0"/>
            </a:rPr>
            <a:t>Acyclic or Open Chain Compounds</a:t>
          </a:r>
          <a:endParaRPr lang="en-IN" sz="2000" dirty="0">
            <a:latin typeface="Times New Roman" pitchFamily="18" charset="0"/>
            <a:cs typeface="Times New Roman" pitchFamily="18" charset="0"/>
          </a:endParaRPr>
        </a:p>
      </dgm:t>
    </dgm:pt>
    <dgm:pt modelId="{DE56F54D-ADA4-40E0-A48D-AD141B9BA5D5}" type="parTrans" cxnId="{913FAD9E-BE30-4919-9DD5-C90D12D3D59B}">
      <dgm:prSet/>
      <dgm:spPr/>
      <dgm:t>
        <a:bodyPr/>
        <a:lstStyle/>
        <a:p>
          <a:endParaRPr lang="en-IN"/>
        </a:p>
      </dgm:t>
    </dgm:pt>
    <dgm:pt modelId="{3DF83A8D-DEAF-4507-8BCB-92CE3C850535}" type="sibTrans" cxnId="{913FAD9E-BE30-4919-9DD5-C90D12D3D59B}">
      <dgm:prSet/>
      <dgm:spPr/>
      <dgm:t>
        <a:bodyPr/>
        <a:lstStyle/>
        <a:p>
          <a:endParaRPr lang="en-IN"/>
        </a:p>
      </dgm:t>
    </dgm:pt>
    <dgm:pt modelId="{ECA40C10-81D5-4C47-9535-CD18D9D2AE03}">
      <dgm:prSet custT="1"/>
      <dgm:spPr/>
      <dgm:t>
        <a:bodyPr/>
        <a:lstStyle/>
        <a:p>
          <a:r>
            <a:rPr lang="en-US" sz="1400" b="1" dirty="0" err="1" smtClean="0">
              <a:latin typeface="Times New Roman" pitchFamily="18" charset="0"/>
              <a:cs typeface="Times New Roman" pitchFamily="18" charset="0"/>
            </a:rPr>
            <a:t>Alicyclic</a:t>
          </a:r>
          <a:r>
            <a:rPr lang="en-US" sz="1400" b="1" dirty="0" smtClean="0">
              <a:latin typeface="Times New Roman" pitchFamily="18" charset="0"/>
              <a:cs typeface="Times New Roman" pitchFamily="18" charset="0"/>
            </a:rPr>
            <a:t> compounds</a:t>
          </a:r>
          <a:endParaRPr lang="en-IN" sz="1400" b="1" dirty="0">
            <a:latin typeface="Times New Roman" pitchFamily="18" charset="0"/>
            <a:cs typeface="Times New Roman" pitchFamily="18" charset="0"/>
          </a:endParaRPr>
        </a:p>
      </dgm:t>
    </dgm:pt>
    <dgm:pt modelId="{6B2EF8AC-A626-4473-A633-8715C0EBBC33}" type="parTrans" cxnId="{03B9766C-240A-41FD-95EB-BDD400996E18}">
      <dgm:prSet/>
      <dgm:spPr/>
      <dgm:t>
        <a:bodyPr/>
        <a:lstStyle/>
        <a:p>
          <a:endParaRPr lang="en-IN"/>
        </a:p>
      </dgm:t>
    </dgm:pt>
    <dgm:pt modelId="{46D62266-ED0D-4167-A857-88959C383563}" type="sibTrans" cxnId="{03B9766C-240A-41FD-95EB-BDD400996E18}">
      <dgm:prSet/>
      <dgm:spPr/>
      <dgm:t>
        <a:bodyPr/>
        <a:lstStyle/>
        <a:p>
          <a:endParaRPr lang="en-IN"/>
        </a:p>
      </dgm:t>
    </dgm:pt>
    <dgm:pt modelId="{6DEBF0A1-3323-439E-A8AC-79F373A9F92D}">
      <dgm:prSet custT="1"/>
      <dgm:spPr/>
      <dgm:t>
        <a:bodyPr/>
        <a:lstStyle/>
        <a:p>
          <a:r>
            <a:rPr lang="en-US" sz="1400" b="1" dirty="0" smtClean="0">
              <a:latin typeface="Times New Roman" pitchFamily="18" charset="0"/>
              <a:cs typeface="Times New Roman" pitchFamily="18" charset="0"/>
            </a:rPr>
            <a:t>Aromatic  compounds</a:t>
          </a:r>
          <a:endParaRPr lang="en-IN" sz="1400" b="1" dirty="0">
            <a:latin typeface="Times New Roman" pitchFamily="18" charset="0"/>
            <a:cs typeface="Times New Roman" pitchFamily="18" charset="0"/>
          </a:endParaRPr>
        </a:p>
      </dgm:t>
    </dgm:pt>
    <dgm:pt modelId="{085DDE33-25FE-4D0C-B560-A47B6D088213}" type="parTrans" cxnId="{3B9F92D0-0514-495F-8362-EB511D765EB0}">
      <dgm:prSet/>
      <dgm:spPr/>
      <dgm:t>
        <a:bodyPr/>
        <a:lstStyle/>
        <a:p>
          <a:endParaRPr lang="en-IN"/>
        </a:p>
      </dgm:t>
    </dgm:pt>
    <dgm:pt modelId="{EDE99B20-2D6E-4EE7-8A67-BB1F74E20984}" type="sibTrans" cxnId="{3B9F92D0-0514-495F-8362-EB511D765EB0}">
      <dgm:prSet/>
      <dgm:spPr/>
      <dgm:t>
        <a:bodyPr/>
        <a:lstStyle/>
        <a:p>
          <a:endParaRPr lang="en-IN"/>
        </a:p>
      </dgm:t>
    </dgm:pt>
    <dgm:pt modelId="{EC8EB6E2-DBBE-4962-86AD-A1F7F21F3EC7}">
      <dgm:prSet custT="1"/>
      <dgm:spPr/>
      <dgm:t>
        <a:bodyPr/>
        <a:lstStyle/>
        <a:p>
          <a:r>
            <a:rPr lang="en-US" sz="1400" b="1" dirty="0" err="1" smtClean="0">
              <a:latin typeface="Times New Roman" pitchFamily="18" charset="0"/>
              <a:cs typeface="Times New Roman" pitchFamily="18" charset="0"/>
            </a:rPr>
            <a:t>Benzenoid</a:t>
          </a:r>
          <a:r>
            <a:rPr lang="en-US" sz="1400" b="1" dirty="0" smtClean="0">
              <a:latin typeface="Times New Roman" pitchFamily="18" charset="0"/>
              <a:cs typeface="Times New Roman" pitchFamily="18" charset="0"/>
            </a:rPr>
            <a:t> compounds</a:t>
          </a:r>
          <a:endParaRPr lang="en-IN" sz="1400" b="1" dirty="0">
            <a:latin typeface="Times New Roman" pitchFamily="18" charset="0"/>
            <a:cs typeface="Times New Roman" pitchFamily="18" charset="0"/>
          </a:endParaRPr>
        </a:p>
      </dgm:t>
    </dgm:pt>
    <dgm:pt modelId="{BA46604C-1A10-4814-8462-F47CF7BE3BA9}" type="parTrans" cxnId="{37F9AD11-9D49-4BC0-878C-4B664CB608A4}">
      <dgm:prSet/>
      <dgm:spPr/>
      <dgm:t>
        <a:bodyPr/>
        <a:lstStyle/>
        <a:p>
          <a:endParaRPr lang="en-IN"/>
        </a:p>
      </dgm:t>
    </dgm:pt>
    <dgm:pt modelId="{72E25A46-36D2-4DB5-8CEC-21C3CE0BD1FD}" type="sibTrans" cxnId="{37F9AD11-9D49-4BC0-878C-4B664CB608A4}">
      <dgm:prSet/>
      <dgm:spPr/>
      <dgm:t>
        <a:bodyPr/>
        <a:lstStyle/>
        <a:p>
          <a:endParaRPr lang="en-IN"/>
        </a:p>
      </dgm:t>
    </dgm:pt>
    <dgm:pt modelId="{BDCA1573-3BA3-45E4-B991-F6A63CE74C17}">
      <dgm:prSet custT="1"/>
      <dgm:spPr/>
      <dgm:t>
        <a:bodyPr/>
        <a:lstStyle/>
        <a:p>
          <a:r>
            <a:rPr lang="en-US" sz="1400" b="1" dirty="0" smtClean="0">
              <a:latin typeface="Times New Roman" pitchFamily="18" charset="0"/>
              <a:cs typeface="Times New Roman" pitchFamily="18" charset="0"/>
            </a:rPr>
            <a:t>Non-</a:t>
          </a:r>
          <a:r>
            <a:rPr lang="en-US" sz="1400" b="1" dirty="0" err="1" smtClean="0">
              <a:latin typeface="Times New Roman" pitchFamily="18" charset="0"/>
              <a:cs typeface="Times New Roman" pitchFamily="18" charset="0"/>
            </a:rPr>
            <a:t>Benzenoid</a:t>
          </a:r>
          <a:r>
            <a:rPr lang="en-US" sz="1400" b="1" dirty="0" smtClean="0">
              <a:latin typeface="Times New Roman" pitchFamily="18" charset="0"/>
              <a:cs typeface="Times New Roman" pitchFamily="18" charset="0"/>
            </a:rPr>
            <a:t> Compounds</a:t>
          </a:r>
          <a:endParaRPr lang="en-IN" sz="1400" b="1" dirty="0">
            <a:latin typeface="Times New Roman" pitchFamily="18" charset="0"/>
            <a:cs typeface="Times New Roman" pitchFamily="18" charset="0"/>
          </a:endParaRPr>
        </a:p>
      </dgm:t>
    </dgm:pt>
    <dgm:pt modelId="{CED2A3D5-5083-402A-9780-336891B24CC2}" type="parTrans" cxnId="{48C33637-BEF7-4AAC-879A-A3A53985F139}">
      <dgm:prSet/>
      <dgm:spPr/>
      <dgm:t>
        <a:bodyPr/>
        <a:lstStyle/>
        <a:p>
          <a:endParaRPr lang="en-IN"/>
        </a:p>
      </dgm:t>
    </dgm:pt>
    <dgm:pt modelId="{17493F84-2D67-4C67-BAF3-E591A87FFE08}" type="sibTrans" cxnId="{48C33637-BEF7-4AAC-879A-A3A53985F139}">
      <dgm:prSet/>
      <dgm:spPr/>
      <dgm:t>
        <a:bodyPr/>
        <a:lstStyle/>
        <a:p>
          <a:endParaRPr lang="en-IN"/>
        </a:p>
      </dgm:t>
    </dgm:pt>
    <dgm:pt modelId="{9EE2960C-0CB9-4E80-AD55-F386AF3C4282}" type="pres">
      <dgm:prSet presAssocID="{28FE120E-1D1E-4934-B3B2-4EE9FE02A261}" presName="hierChild1" presStyleCnt="0">
        <dgm:presLayoutVars>
          <dgm:chPref val="1"/>
          <dgm:dir/>
          <dgm:animOne val="branch"/>
          <dgm:animLvl val="lvl"/>
          <dgm:resizeHandles/>
        </dgm:presLayoutVars>
      </dgm:prSet>
      <dgm:spPr/>
      <dgm:t>
        <a:bodyPr/>
        <a:lstStyle/>
        <a:p>
          <a:endParaRPr lang="en-IN"/>
        </a:p>
      </dgm:t>
    </dgm:pt>
    <dgm:pt modelId="{921DD6B8-2C4C-4040-88E2-8F5485A89F8A}" type="pres">
      <dgm:prSet presAssocID="{F963BA8C-776B-4BD5-8779-453388C91AF3}" presName="hierRoot1" presStyleCnt="0"/>
      <dgm:spPr/>
    </dgm:pt>
    <dgm:pt modelId="{82AF4083-0AD2-4099-84BE-4070A4419E1C}" type="pres">
      <dgm:prSet presAssocID="{F963BA8C-776B-4BD5-8779-453388C91AF3}" presName="composite" presStyleCnt="0"/>
      <dgm:spPr/>
    </dgm:pt>
    <dgm:pt modelId="{C0A2D5A5-7B19-43D3-8E7E-FBA485731D56}" type="pres">
      <dgm:prSet presAssocID="{F963BA8C-776B-4BD5-8779-453388C91AF3}" presName="background" presStyleLbl="node0" presStyleIdx="0" presStyleCnt="1"/>
      <dgm:spPr/>
    </dgm:pt>
    <dgm:pt modelId="{B8742E0B-9995-4D62-837D-1AB2E4849CBB}" type="pres">
      <dgm:prSet presAssocID="{F963BA8C-776B-4BD5-8779-453388C91AF3}" presName="text" presStyleLbl="fgAcc0" presStyleIdx="0" presStyleCnt="1" custScaleX="205290" custScaleY="63500">
        <dgm:presLayoutVars>
          <dgm:chPref val="3"/>
        </dgm:presLayoutVars>
      </dgm:prSet>
      <dgm:spPr/>
      <dgm:t>
        <a:bodyPr/>
        <a:lstStyle/>
        <a:p>
          <a:endParaRPr lang="en-IN"/>
        </a:p>
      </dgm:t>
    </dgm:pt>
    <dgm:pt modelId="{1CA03B07-3863-4615-8A9A-7572CA9ED88E}" type="pres">
      <dgm:prSet presAssocID="{F963BA8C-776B-4BD5-8779-453388C91AF3}" presName="hierChild2" presStyleCnt="0"/>
      <dgm:spPr/>
    </dgm:pt>
    <dgm:pt modelId="{EA4A2FF4-037D-48F4-A79A-5BE48F977A0D}" type="pres">
      <dgm:prSet presAssocID="{4086637E-45F4-471F-9F04-012EF56B7AFF}" presName="Name10" presStyleLbl="parChTrans1D2" presStyleIdx="0" presStyleCnt="2"/>
      <dgm:spPr/>
      <dgm:t>
        <a:bodyPr/>
        <a:lstStyle/>
        <a:p>
          <a:endParaRPr lang="en-IN"/>
        </a:p>
      </dgm:t>
    </dgm:pt>
    <dgm:pt modelId="{66EA3568-4B8B-4B3A-8E29-2C939607B343}" type="pres">
      <dgm:prSet presAssocID="{324E1AD3-9E3C-4EE2-B051-CB9E973C027E}" presName="hierRoot2" presStyleCnt="0"/>
      <dgm:spPr/>
    </dgm:pt>
    <dgm:pt modelId="{DBACA70A-AA87-4AE7-93AF-B7792646A848}" type="pres">
      <dgm:prSet presAssocID="{324E1AD3-9E3C-4EE2-B051-CB9E973C027E}" presName="composite2" presStyleCnt="0"/>
      <dgm:spPr/>
    </dgm:pt>
    <dgm:pt modelId="{0785C2A0-503C-40CC-B5BB-D1213ABF258D}" type="pres">
      <dgm:prSet presAssocID="{324E1AD3-9E3C-4EE2-B051-CB9E973C027E}" presName="background2" presStyleLbl="node2" presStyleIdx="0" presStyleCnt="2"/>
      <dgm:spPr/>
    </dgm:pt>
    <dgm:pt modelId="{5C000745-7D87-406D-8CA8-C8F47C95711C}" type="pres">
      <dgm:prSet presAssocID="{324E1AD3-9E3C-4EE2-B051-CB9E973C027E}" presName="text2" presStyleLbl="fgAcc2" presStyleIdx="0" presStyleCnt="2" custScaleX="367191">
        <dgm:presLayoutVars>
          <dgm:chPref val="3"/>
        </dgm:presLayoutVars>
      </dgm:prSet>
      <dgm:spPr/>
      <dgm:t>
        <a:bodyPr/>
        <a:lstStyle/>
        <a:p>
          <a:endParaRPr lang="en-IN"/>
        </a:p>
      </dgm:t>
    </dgm:pt>
    <dgm:pt modelId="{3BA2AC9E-F5B7-4DC3-8FEE-0203F7A63E0B}" type="pres">
      <dgm:prSet presAssocID="{324E1AD3-9E3C-4EE2-B051-CB9E973C027E}" presName="hierChild3" presStyleCnt="0"/>
      <dgm:spPr/>
    </dgm:pt>
    <dgm:pt modelId="{28401FCF-0158-40BC-AF56-1788F997315F}" type="pres">
      <dgm:prSet presAssocID="{8F6068E8-5DAF-44B8-ADA5-AB925447EAC9}" presName="Name17" presStyleLbl="parChTrans1D3" presStyleIdx="0" presStyleCnt="2"/>
      <dgm:spPr/>
      <dgm:t>
        <a:bodyPr/>
        <a:lstStyle/>
        <a:p>
          <a:endParaRPr lang="en-IN"/>
        </a:p>
      </dgm:t>
    </dgm:pt>
    <dgm:pt modelId="{D412A65F-97EC-47E1-B110-261D9AAB8F9D}" type="pres">
      <dgm:prSet presAssocID="{B572A8AF-B96C-4461-BA1C-5C4E93496266}" presName="hierRoot3" presStyleCnt="0"/>
      <dgm:spPr/>
    </dgm:pt>
    <dgm:pt modelId="{EA1F043C-E750-4F37-9EBB-E02A7F99E110}" type="pres">
      <dgm:prSet presAssocID="{B572A8AF-B96C-4461-BA1C-5C4E93496266}" presName="composite3" presStyleCnt="0"/>
      <dgm:spPr/>
    </dgm:pt>
    <dgm:pt modelId="{0F246707-9B98-42A3-99F4-430A39A21229}" type="pres">
      <dgm:prSet presAssocID="{B572A8AF-B96C-4461-BA1C-5C4E93496266}" presName="background3" presStyleLbl="node3" presStyleIdx="0" presStyleCnt="2"/>
      <dgm:spPr/>
    </dgm:pt>
    <dgm:pt modelId="{35DC2FC9-34A6-47A6-8CD4-EF70C20FD1E3}" type="pres">
      <dgm:prSet presAssocID="{B572A8AF-B96C-4461-BA1C-5C4E93496266}" presName="text3" presStyleLbl="fgAcc3" presStyleIdx="0" presStyleCnt="2">
        <dgm:presLayoutVars>
          <dgm:chPref val="3"/>
        </dgm:presLayoutVars>
      </dgm:prSet>
      <dgm:spPr/>
      <dgm:t>
        <a:bodyPr/>
        <a:lstStyle/>
        <a:p>
          <a:endParaRPr lang="en-IN"/>
        </a:p>
      </dgm:t>
    </dgm:pt>
    <dgm:pt modelId="{38E15BFC-1153-454A-AAB2-347A37C980B2}" type="pres">
      <dgm:prSet presAssocID="{B572A8AF-B96C-4461-BA1C-5C4E93496266}" presName="hierChild4" presStyleCnt="0"/>
      <dgm:spPr/>
    </dgm:pt>
    <dgm:pt modelId="{933087F0-D3CE-4381-A7F1-F975E140A3D6}" type="pres">
      <dgm:prSet presAssocID="{6B2EF8AC-A626-4473-A633-8715C0EBBC33}" presName="Name23" presStyleLbl="parChTrans1D4" presStyleIdx="0" presStyleCnt="4"/>
      <dgm:spPr/>
      <dgm:t>
        <a:bodyPr/>
        <a:lstStyle/>
        <a:p>
          <a:endParaRPr lang="en-IN"/>
        </a:p>
      </dgm:t>
    </dgm:pt>
    <dgm:pt modelId="{02F63C16-A9E8-4DD0-A68C-833049090E94}" type="pres">
      <dgm:prSet presAssocID="{ECA40C10-81D5-4C47-9535-CD18D9D2AE03}" presName="hierRoot4" presStyleCnt="0"/>
      <dgm:spPr/>
    </dgm:pt>
    <dgm:pt modelId="{9591FDE9-8D08-4C0A-9B0B-72704EA90399}" type="pres">
      <dgm:prSet presAssocID="{ECA40C10-81D5-4C47-9535-CD18D9D2AE03}" presName="composite4" presStyleCnt="0"/>
      <dgm:spPr/>
    </dgm:pt>
    <dgm:pt modelId="{C2A1F3C5-D680-46C9-B796-451E10695A24}" type="pres">
      <dgm:prSet presAssocID="{ECA40C10-81D5-4C47-9535-CD18D9D2AE03}" presName="background4" presStyleLbl="node4" presStyleIdx="0" presStyleCnt="4"/>
      <dgm:spPr/>
    </dgm:pt>
    <dgm:pt modelId="{6BD4896D-A68C-48F7-87B5-CDC75519ADA6}" type="pres">
      <dgm:prSet presAssocID="{ECA40C10-81D5-4C47-9535-CD18D9D2AE03}" presName="text4" presStyleLbl="fgAcc4" presStyleIdx="0" presStyleCnt="4">
        <dgm:presLayoutVars>
          <dgm:chPref val="3"/>
        </dgm:presLayoutVars>
      </dgm:prSet>
      <dgm:spPr/>
      <dgm:t>
        <a:bodyPr/>
        <a:lstStyle/>
        <a:p>
          <a:endParaRPr lang="en-IN"/>
        </a:p>
      </dgm:t>
    </dgm:pt>
    <dgm:pt modelId="{26CE321F-32A0-47D1-BCFB-BB64C29148F1}" type="pres">
      <dgm:prSet presAssocID="{ECA40C10-81D5-4C47-9535-CD18D9D2AE03}" presName="hierChild5" presStyleCnt="0"/>
      <dgm:spPr/>
    </dgm:pt>
    <dgm:pt modelId="{5BD03D8C-40B7-4A71-A6C2-33445E6EA977}" type="pres">
      <dgm:prSet presAssocID="{085DDE33-25FE-4D0C-B560-A47B6D088213}" presName="Name23" presStyleLbl="parChTrans1D4" presStyleIdx="1" presStyleCnt="4"/>
      <dgm:spPr/>
      <dgm:t>
        <a:bodyPr/>
        <a:lstStyle/>
        <a:p>
          <a:endParaRPr lang="en-IN"/>
        </a:p>
      </dgm:t>
    </dgm:pt>
    <dgm:pt modelId="{1E69893D-9CCD-409C-B01E-7BED77D111CE}" type="pres">
      <dgm:prSet presAssocID="{6DEBF0A1-3323-439E-A8AC-79F373A9F92D}" presName="hierRoot4" presStyleCnt="0"/>
      <dgm:spPr/>
    </dgm:pt>
    <dgm:pt modelId="{9C05BC17-6D72-473B-9B24-74B123B12A50}" type="pres">
      <dgm:prSet presAssocID="{6DEBF0A1-3323-439E-A8AC-79F373A9F92D}" presName="composite4" presStyleCnt="0"/>
      <dgm:spPr/>
    </dgm:pt>
    <dgm:pt modelId="{3CBAFD51-6AFC-4AB4-A647-04EBB4F46118}" type="pres">
      <dgm:prSet presAssocID="{6DEBF0A1-3323-439E-A8AC-79F373A9F92D}" presName="background4" presStyleLbl="node4" presStyleIdx="1" presStyleCnt="4"/>
      <dgm:spPr/>
    </dgm:pt>
    <dgm:pt modelId="{0CC56F7B-2D08-4EAB-B494-4A6748F6128E}" type="pres">
      <dgm:prSet presAssocID="{6DEBF0A1-3323-439E-A8AC-79F373A9F92D}" presName="text4" presStyleLbl="fgAcc4" presStyleIdx="1" presStyleCnt="4">
        <dgm:presLayoutVars>
          <dgm:chPref val="3"/>
        </dgm:presLayoutVars>
      </dgm:prSet>
      <dgm:spPr/>
      <dgm:t>
        <a:bodyPr/>
        <a:lstStyle/>
        <a:p>
          <a:endParaRPr lang="en-IN"/>
        </a:p>
      </dgm:t>
    </dgm:pt>
    <dgm:pt modelId="{5FD87152-082E-4D96-9605-8D0B26E7E063}" type="pres">
      <dgm:prSet presAssocID="{6DEBF0A1-3323-439E-A8AC-79F373A9F92D}" presName="hierChild5" presStyleCnt="0"/>
      <dgm:spPr/>
    </dgm:pt>
    <dgm:pt modelId="{F1509F51-9862-422A-8A19-FE301FD50A5F}" type="pres">
      <dgm:prSet presAssocID="{BA46604C-1A10-4814-8462-F47CF7BE3BA9}" presName="Name23" presStyleLbl="parChTrans1D4" presStyleIdx="2" presStyleCnt="4"/>
      <dgm:spPr/>
      <dgm:t>
        <a:bodyPr/>
        <a:lstStyle/>
        <a:p>
          <a:endParaRPr lang="en-IN"/>
        </a:p>
      </dgm:t>
    </dgm:pt>
    <dgm:pt modelId="{B6A2B2A8-A89A-4780-9712-1CC165628489}" type="pres">
      <dgm:prSet presAssocID="{EC8EB6E2-DBBE-4962-86AD-A1F7F21F3EC7}" presName="hierRoot4" presStyleCnt="0"/>
      <dgm:spPr/>
    </dgm:pt>
    <dgm:pt modelId="{262F20D5-2EF8-4D6D-94F2-3F5BABFB13EB}" type="pres">
      <dgm:prSet presAssocID="{EC8EB6E2-DBBE-4962-86AD-A1F7F21F3EC7}" presName="composite4" presStyleCnt="0"/>
      <dgm:spPr/>
    </dgm:pt>
    <dgm:pt modelId="{CFDD86F6-7513-4877-BC73-292E6E208CE7}" type="pres">
      <dgm:prSet presAssocID="{EC8EB6E2-DBBE-4962-86AD-A1F7F21F3EC7}" presName="background4" presStyleLbl="node4" presStyleIdx="2" presStyleCnt="4"/>
      <dgm:spPr/>
    </dgm:pt>
    <dgm:pt modelId="{103EE131-36A3-4316-A314-6D07ADA8A010}" type="pres">
      <dgm:prSet presAssocID="{EC8EB6E2-DBBE-4962-86AD-A1F7F21F3EC7}" presName="text4" presStyleLbl="fgAcc4" presStyleIdx="2" presStyleCnt="4" custLinFactNeighborX="1239" custLinFactNeighborY="2806">
        <dgm:presLayoutVars>
          <dgm:chPref val="3"/>
        </dgm:presLayoutVars>
      </dgm:prSet>
      <dgm:spPr/>
      <dgm:t>
        <a:bodyPr/>
        <a:lstStyle/>
        <a:p>
          <a:endParaRPr lang="en-IN"/>
        </a:p>
      </dgm:t>
    </dgm:pt>
    <dgm:pt modelId="{EE9396B6-B12D-4581-9AC5-C2B2AF168700}" type="pres">
      <dgm:prSet presAssocID="{EC8EB6E2-DBBE-4962-86AD-A1F7F21F3EC7}" presName="hierChild5" presStyleCnt="0"/>
      <dgm:spPr/>
    </dgm:pt>
    <dgm:pt modelId="{30165383-1C4E-4AE2-A442-D5784115EF4E}" type="pres">
      <dgm:prSet presAssocID="{CED2A3D5-5083-402A-9780-336891B24CC2}" presName="Name23" presStyleLbl="parChTrans1D4" presStyleIdx="3" presStyleCnt="4"/>
      <dgm:spPr/>
      <dgm:t>
        <a:bodyPr/>
        <a:lstStyle/>
        <a:p>
          <a:endParaRPr lang="en-IN"/>
        </a:p>
      </dgm:t>
    </dgm:pt>
    <dgm:pt modelId="{70A5CB4E-0BE5-4DE6-B0FB-5DEF837ED58C}" type="pres">
      <dgm:prSet presAssocID="{BDCA1573-3BA3-45E4-B991-F6A63CE74C17}" presName="hierRoot4" presStyleCnt="0"/>
      <dgm:spPr/>
    </dgm:pt>
    <dgm:pt modelId="{349BB810-0C19-4578-81AC-6A172FE5CC96}" type="pres">
      <dgm:prSet presAssocID="{BDCA1573-3BA3-45E4-B991-F6A63CE74C17}" presName="composite4" presStyleCnt="0"/>
      <dgm:spPr/>
    </dgm:pt>
    <dgm:pt modelId="{6C1EE841-D4C4-41B4-BEA0-20FE3143779E}" type="pres">
      <dgm:prSet presAssocID="{BDCA1573-3BA3-45E4-B991-F6A63CE74C17}" presName="background4" presStyleLbl="node4" presStyleIdx="3" presStyleCnt="4"/>
      <dgm:spPr/>
    </dgm:pt>
    <dgm:pt modelId="{C525EB14-97A5-4D3A-8A19-B7487D10478C}" type="pres">
      <dgm:prSet presAssocID="{BDCA1573-3BA3-45E4-B991-F6A63CE74C17}" presName="text4" presStyleLbl="fgAcc4" presStyleIdx="3" presStyleCnt="4">
        <dgm:presLayoutVars>
          <dgm:chPref val="3"/>
        </dgm:presLayoutVars>
      </dgm:prSet>
      <dgm:spPr/>
      <dgm:t>
        <a:bodyPr/>
        <a:lstStyle/>
        <a:p>
          <a:endParaRPr lang="en-IN"/>
        </a:p>
      </dgm:t>
    </dgm:pt>
    <dgm:pt modelId="{8E6DE6DE-1005-4A7C-8EE3-8DB8C2EB6ED8}" type="pres">
      <dgm:prSet presAssocID="{BDCA1573-3BA3-45E4-B991-F6A63CE74C17}" presName="hierChild5" presStyleCnt="0"/>
      <dgm:spPr/>
    </dgm:pt>
    <dgm:pt modelId="{D96AE0FC-72C6-4A09-8529-355ACF1BA7B9}" type="pres">
      <dgm:prSet presAssocID="{722790E8-CB94-4C6E-B1CE-9B54D2EAD932}" presName="Name17" presStyleLbl="parChTrans1D3" presStyleIdx="1" presStyleCnt="2"/>
      <dgm:spPr/>
      <dgm:t>
        <a:bodyPr/>
        <a:lstStyle/>
        <a:p>
          <a:endParaRPr lang="en-IN"/>
        </a:p>
      </dgm:t>
    </dgm:pt>
    <dgm:pt modelId="{7E45B8E2-3A48-438D-A4DF-DA5672C91989}" type="pres">
      <dgm:prSet presAssocID="{9D2136F2-18C1-404A-9446-8E0889F81455}" presName="hierRoot3" presStyleCnt="0"/>
      <dgm:spPr/>
    </dgm:pt>
    <dgm:pt modelId="{B389B55A-DF96-4801-B894-554E36C0D48C}" type="pres">
      <dgm:prSet presAssocID="{9D2136F2-18C1-404A-9446-8E0889F81455}" presName="composite3" presStyleCnt="0"/>
      <dgm:spPr/>
    </dgm:pt>
    <dgm:pt modelId="{7E08BB16-0B14-4AEC-BC87-66D990A8AAE4}" type="pres">
      <dgm:prSet presAssocID="{9D2136F2-18C1-404A-9446-8E0889F81455}" presName="background3" presStyleLbl="node3" presStyleIdx="1" presStyleCnt="2"/>
      <dgm:spPr/>
    </dgm:pt>
    <dgm:pt modelId="{6762417B-5156-4CE8-A3FE-AC0D680C75A9}" type="pres">
      <dgm:prSet presAssocID="{9D2136F2-18C1-404A-9446-8E0889F81455}" presName="text3" presStyleLbl="fgAcc3" presStyleIdx="1" presStyleCnt="2">
        <dgm:presLayoutVars>
          <dgm:chPref val="3"/>
        </dgm:presLayoutVars>
      </dgm:prSet>
      <dgm:spPr/>
      <dgm:t>
        <a:bodyPr/>
        <a:lstStyle/>
        <a:p>
          <a:endParaRPr lang="en-IN"/>
        </a:p>
      </dgm:t>
    </dgm:pt>
    <dgm:pt modelId="{7C3C2FE3-FD16-402A-8D88-047F353EA1B6}" type="pres">
      <dgm:prSet presAssocID="{9D2136F2-18C1-404A-9446-8E0889F81455}" presName="hierChild4" presStyleCnt="0"/>
      <dgm:spPr/>
    </dgm:pt>
    <dgm:pt modelId="{3DC95256-43A3-4872-A201-CC6A409BB302}" type="pres">
      <dgm:prSet presAssocID="{DE56F54D-ADA4-40E0-A48D-AD141B9BA5D5}" presName="Name10" presStyleLbl="parChTrans1D2" presStyleIdx="1" presStyleCnt="2"/>
      <dgm:spPr/>
      <dgm:t>
        <a:bodyPr/>
        <a:lstStyle/>
        <a:p>
          <a:endParaRPr lang="en-IN"/>
        </a:p>
      </dgm:t>
    </dgm:pt>
    <dgm:pt modelId="{2B36C9F8-EB74-4BE8-B42D-5008F0AF5DD5}" type="pres">
      <dgm:prSet presAssocID="{A6BC9C46-91CD-4B57-8BF3-7A3CC7D23712}" presName="hierRoot2" presStyleCnt="0"/>
      <dgm:spPr/>
    </dgm:pt>
    <dgm:pt modelId="{D2BDFBB8-A142-4196-947F-2C0F20F1EDB6}" type="pres">
      <dgm:prSet presAssocID="{A6BC9C46-91CD-4B57-8BF3-7A3CC7D23712}" presName="composite2" presStyleCnt="0"/>
      <dgm:spPr/>
    </dgm:pt>
    <dgm:pt modelId="{9600CA25-728D-4F90-A0A9-9B4FB0BE6425}" type="pres">
      <dgm:prSet presAssocID="{A6BC9C46-91CD-4B57-8BF3-7A3CC7D23712}" presName="background2" presStyleLbl="node2" presStyleIdx="1" presStyleCnt="2"/>
      <dgm:spPr/>
    </dgm:pt>
    <dgm:pt modelId="{8276BC60-3899-4FDD-ABE1-DBD1AD420C03}" type="pres">
      <dgm:prSet presAssocID="{A6BC9C46-91CD-4B57-8BF3-7A3CC7D23712}" presName="text2" presStyleLbl="fgAcc2" presStyleIdx="1" presStyleCnt="2" custScaleX="331858">
        <dgm:presLayoutVars>
          <dgm:chPref val="3"/>
        </dgm:presLayoutVars>
      </dgm:prSet>
      <dgm:spPr/>
      <dgm:t>
        <a:bodyPr/>
        <a:lstStyle/>
        <a:p>
          <a:endParaRPr lang="en-IN"/>
        </a:p>
      </dgm:t>
    </dgm:pt>
    <dgm:pt modelId="{0D47D17A-52DE-4DF8-B6D4-89EADD093125}" type="pres">
      <dgm:prSet presAssocID="{A6BC9C46-91CD-4B57-8BF3-7A3CC7D23712}" presName="hierChild3" presStyleCnt="0"/>
      <dgm:spPr/>
    </dgm:pt>
  </dgm:ptLst>
  <dgm:cxnLst>
    <dgm:cxn modelId="{25CD6211-6F6C-4B18-8A44-992AFAD4E02F}" type="presOf" srcId="{B572A8AF-B96C-4461-BA1C-5C4E93496266}" destId="{35DC2FC9-34A6-47A6-8CD4-EF70C20FD1E3}" srcOrd="0" destOrd="0" presId="urn:microsoft.com/office/officeart/2005/8/layout/hierarchy1"/>
    <dgm:cxn modelId="{48C33637-BEF7-4AAC-879A-A3A53985F139}" srcId="{6DEBF0A1-3323-439E-A8AC-79F373A9F92D}" destId="{BDCA1573-3BA3-45E4-B991-F6A63CE74C17}" srcOrd="1" destOrd="0" parTransId="{CED2A3D5-5083-402A-9780-336891B24CC2}" sibTransId="{17493F84-2D67-4C67-BAF3-E591A87FFE08}"/>
    <dgm:cxn modelId="{4F5AC0CF-9ADD-4F76-9550-E8F80D976D31}" type="presOf" srcId="{CED2A3D5-5083-402A-9780-336891B24CC2}" destId="{30165383-1C4E-4AE2-A442-D5784115EF4E}" srcOrd="0" destOrd="0" presId="urn:microsoft.com/office/officeart/2005/8/layout/hierarchy1"/>
    <dgm:cxn modelId="{A1AACAAE-07F3-4E7C-B111-44295A3F6889}" type="presOf" srcId="{6B2EF8AC-A626-4473-A633-8715C0EBBC33}" destId="{933087F0-D3CE-4381-A7F1-F975E140A3D6}" srcOrd="0" destOrd="0" presId="urn:microsoft.com/office/officeart/2005/8/layout/hierarchy1"/>
    <dgm:cxn modelId="{98C1307B-9493-413F-A2F5-D6DD7CF9D117}" type="presOf" srcId="{BA46604C-1A10-4814-8462-F47CF7BE3BA9}" destId="{F1509F51-9862-422A-8A19-FE301FD50A5F}" srcOrd="0" destOrd="0" presId="urn:microsoft.com/office/officeart/2005/8/layout/hierarchy1"/>
    <dgm:cxn modelId="{61164E9F-AB31-4A88-BB7B-D17B90E1F992}" type="presOf" srcId="{F963BA8C-776B-4BD5-8779-453388C91AF3}" destId="{B8742E0B-9995-4D62-837D-1AB2E4849CBB}" srcOrd="0" destOrd="0" presId="urn:microsoft.com/office/officeart/2005/8/layout/hierarchy1"/>
    <dgm:cxn modelId="{0E84F214-5C14-413A-8ED6-6F67C59E788B}" type="presOf" srcId="{8F6068E8-5DAF-44B8-ADA5-AB925447EAC9}" destId="{28401FCF-0158-40BC-AF56-1788F997315F}" srcOrd="0" destOrd="0" presId="urn:microsoft.com/office/officeart/2005/8/layout/hierarchy1"/>
    <dgm:cxn modelId="{C08F862A-5FD9-4DAD-85D8-F343B043631A}" type="presOf" srcId="{085DDE33-25FE-4D0C-B560-A47B6D088213}" destId="{5BD03D8C-40B7-4A71-A6C2-33445E6EA977}" srcOrd="0" destOrd="0" presId="urn:microsoft.com/office/officeart/2005/8/layout/hierarchy1"/>
    <dgm:cxn modelId="{C52C8B33-2D6C-494D-857C-B9CECB38DDF6}" type="presOf" srcId="{722790E8-CB94-4C6E-B1CE-9B54D2EAD932}" destId="{D96AE0FC-72C6-4A09-8529-355ACF1BA7B9}" srcOrd="0" destOrd="0" presId="urn:microsoft.com/office/officeart/2005/8/layout/hierarchy1"/>
    <dgm:cxn modelId="{111FFE7A-E686-4A0B-A1DF-2073F5209563}" type="presOf" srcId="{BDCA1573-3BA3-45E4-B991-F6A63CE74C17}" destId="{C525EB14-97A5-4D3A-8A19-B7487D10478C}" srcOrd="0" destOrd="0" presId="urn:microsoft.com/office/officeart/2005/8/layout/hierarchy1"/>
    <dgm:cxn modelId="{0C5E30C3-7115-43CA-91D3-6DFAEB42F531}" type="presOf" srcId="{4086637E-45F4-471F-9F04-012EF56B7AFF}" destId="{EA4A2FF4-037D-48F4-A79A-5BE48F977A0D}" srcOrd="0" destOrd="0" presId="urn:microsoft.com/office/officeart/2005/8/layout/hierarchy1"/>
    <dgm:cxn modelId="{6358084C-EA3F-4FCF-B702-54A6716FC76B}" type="presOf" srcId="{28FE120E-1D1E-4934-B3B2-4EE9FE02A261}" destId="{9EE2960C-0CB9-4E80-AD55-F386AF3C4282}" srcOrd="0" destOrd="0" presId="urn:microsoft.com/office/officeart/2005/8/layout/hierarchy1"/>
    <dgm:cxn modelId="{5DC7175D-969B-44BB-95B8-31978D084311}" type="presOf" srcId="{9D2136F2-18C1-404A-9446-8E0889F81455}" destId="{6762417B-5156-4CE8-A3FE-AC0D680C75A9}" srcOrd="0" destOrd="0" presId="urn:microsoft.com/office/officeart/2005/8/layout/hierarchy1"/>
    <dgm:cxn modelId="{D0D66427-3A92-4020-AD72-0A5282E8DE40}" type="presOf" srcId="{324E1AD3-9E3C-4EE2-B051-CB9E973C027E}" destId="{5C000745-7D87-406D-8CA8-C8F47C95711C}" srcOrd="0" destOrd="0" presId="urn:microsoft.com/office/officeart/2005/8/layout/hierarchy1"/>
    <dgm:cxn modelId="{A49C9198-B261-4C17-AC00-9AA1BBBDAC13}" type="presOf" srcId="{EC8EB6E2-DBBE-4962-86AD-A1F7F21F3EC7}" destId="{103EE131-36A3-4316-A314-6D07ADA8A010}" srcOrd="0" destOrd="0" presId="urn:microsoft.com/office/officeart/2005/8/layout/hierarchy1"/>
    <dgm:cxn modelId="{03B9766C-240A-41FD-95EB-BDD400996E18}" srcId="{B572A8AF-B96C-4461-BA1C-5C4E93496266}" destId="{ECA40C10-81D5-4C47-9535-CD18D9D2AE03}" srcOrd="0" destOrd="0" parTransId="{6B2EF8AC-A626-4473-A633-8715C0EBBC33}" sibTransId="{46D62266-ED0D-4167-A857-88959C383563}"/>
    <dgm:cxn modelId="{4B78A236-5CEB-4A2D-B41D-FECB7BD28AF8}" type="presOf" srcId="{ECA40C10-81D5-4C47-9535-CD18D9D2AE03}" destId="{6BD4896D-A68C-48F7-87B5-CDC75519ADA6}" srcOrd="0" destOrd="0" presId="urn:microsoft.com/office/officeart/2005/8/layout/hierarchy1"/>
    <dgm:cxn modelId="{285C389B-A5D5-46E5-A253-F3A4E753DE9C}" srcId="{F963BA8C-776B-4BD5-8779-453388C91AF3}" destId="{324E1AD3-9E3C-4EE2-B051-CB9E973C027E}" srcOrd="0" destOrd="0" parTransId="{4086637E-45F4-471F-9F04-012EF56B7AFF}" sibTransId="{5285BBAF-CE8F-4CC3-B0B5-DED966C908D1}"/>
    <dgm:cxn modelId="{F7F4266F-A099-4C7B-B40D-E7DEEBDD7478}" srcId="{324E1AD3-9E3C-4EE2-B051-CB9E973C027E}" destId="{B572A8AF-B96C-4461-BA1C-5C4E93496266}" srcOrd="0" destOrd="0" parTransId="{8F6068E8-5DAF-44B8-ADA5-AB925447EAC9}" sibTransId="{FA5673F8-CC0C-4700-A5BC-D6FF312F97D4}"/>
    <dgm:cxn modelId="{913FAD9E-BE30-4919-9DD5-C90D12D3D59B}" srcId="{F963BA8C-776B-4BD5-8779-453388C91AF3}" destId="{A6BC9C46-91CD-4B57-8BF3-7A3CC7D23712}" srcOrd="1" destOrd="0" parTransId="{DE56F54D-ADA4-40E0-A48D-AD141B9BA5D5}" sibTransId="{3DF83A8D-DEAF-4507-8BCB-92CE3C850535}"/>
    <dgm:cxn modelId="{0900C19F-4EE9-403C-B30B-2760D835BBD7}" srcId="{28FE120E-1D1E-4934-B3B2-4EE9FE02A261}" destId="{F963BA8C-776B-4BD5-8779-453388C91AF3}" srcOrd="0" destOrd="0" parTransId="{A2F22C97-A824-4826-ABDE-3F1E5C601CE9}" sibTransId="{E16052B0-0FF6-4CF9-9E43-F0558EFF77F4}"/>
    <dgm:cxn modelId="{633C737B-92FB-4C84-95A0-DF195C37C80D}" type="presOf" srcId="{A6BC9C46-91CD-4B57-8BF3-7A3CC7D23712}" destId="{8276BC60-3899-4FDD-ABE1-DBD1AD420C03}" srcOrd="0" destOrd="0" presId="urn:microsoft.com/office/officeart/2005/8/layout/hierarchy1"/>
    <dgm:cxn modelId="{3B9F92D0-0514-495F-8362-EB511D765EB0}" srcId="{B572A8AF-B96C-4461-BA1C-5C4E93496266}" destId="{6DEBF0A1-3323-439E-A8AC-79F373A9F92D}" srcOrd="1" destOrd="0" parTransId="{085DDE33-25FE-4D0C-B560-A47B6D088213}" sibTransId="{EDE99B20-2D6E-4EE7-8A67-BB1F74E20984}"/>
    <dgm:cxn modelId="{A93A9C65-0C06-4ADF-B3BF-41DE0D6641F1}" srcId="{324E1AD3-9E3C-4EE2-B051-CB9E973C027E}" destId="{9D2136F2-18C1-404A-9446-8E0889F81455}" srcOrd="1" destOrd="0" parTransId="{722790E8-CB94-4C6E-B1CE-9B54D2EAD932}" sibTransId="{E5C1FD8F-A63F-4B91-91B2-81E8E85845BB}"/>
    <dgm:cxn modelId="{731B3AE8-BF90-4125-B88C-58FD91AF981F}" type="presOf" srcId="{6DEBF0A1-3323-439E-A8AC-79F373A9F92D}" destId="{0CC56F7B-2D08-4EAB-B494-4A6748F6128E}" srcOrd="0" destOrd="0" presId="urn:microsoft.com/office/officeart/2005/8/layout/hierarchy1"/>
    <dgm:cxn modelId="{37F9AD11-9D49-4BC0-878C-4B664CB608A4}" srcId="{6DEBF0A1-3323-439E-A8AC-79F373A9F92D}" destId="{EC8EB6E2-DBBE-4962-86AD-A1F7F21F3EC7}" srcOrd="0" destOrd="0" parTransId="{BA46604C-1A10-4814-8462-F47CF7BE3BA9}" sibTransId="{72E25A46-36D2-4DB5-8CEC-21C3CE0BD1FD}"/>
    <dgm:cxn modelId="{7C6E7F37-33C3-4E8B-BB11-B52891A7E1F0}" type="presOf" srcId="{DE56F54D-ADA4-40E0-A48D-AD141B9BA5D5}" destId="{3DC95256-43A3-4872-A201-CC6A409BB302}" srcOrd="0" destOrd="0" presId="urn:microsoft.com/office/officeart/2005/8/layout/hierarchy1"/>
    <dgm:cxn modelId="{97C807E9-6C75-43B9-8FF3-38EFB46CC8A9}" type="presParOf" srcId="{9EE2960C-0CB9-4E80-AD55-F386AF3C4282}" destId="{921DD6B8-2C4C-4040-88E2-8F5485A89F8A}" srcOrd="0" destOrd="0" presId="urn:microsoft.com/office/officeart/2005/8/layout/hierarchy1"/>
    <dgm:cxn modelId="{62E6AED7-468B-4AD0-A994-22789C791C58}" type="presParOf" srcId="{921DD6B8-2C4C-4040-88E2-8F5485A89F8A}" destId="{82AF4083-0AD2-4099-84BE-4070A4419E1C}" srcOrd="0" destOrd="0" presId="urn:microsoft.com/office/officeart/2005/8/layout/hierarchy1"/>
    <dgm:cxn modelId="{F9867911-6E28-4708-B77B-8B18E290FCA3}" type="presParOf" srcId="{82AF4083-0AD2-4099-84BE-4070A4419E1C}" destId="{C0A2D5A5-7B19-43D3-8E7E-FBA485731D56}" srcOrd="0" destOrd="0" presId="urn:microsoft.com/office/officeart/2005/8/layout/hierarchy1"/>
    <dgm:cxn modelId="{DE004FA9-F46C-46B0-9D80-0596187F71B1}" type="presParOf" srcId="{82AF4083-0AD2-4099-84BE-4070A4419E1C}" destId="{B8742E0B-9995-4D62-837D-1AB2E4849CBB}" srcOrd="1" destOrd="0" presId="urn:microsoft.com/office/officeart/2005/8/layout/hierarchy1"/>
    <dgm:cxn modelId="{7C46FA62-1D07-4109-9FCC-82BBFDC26FFA}" type="presParOf" srcId="{921DD6B8-2C4C-4040-88E2-8F5485A89F8A}" destId="{1CA03B07-3863-4615-8A9A-7572CA9ED88E}" srcOrd="1" destOrd="0" presId="urn:microsoft.com/office/officeart/2005/8/layout/hierarchy1"/>
    <dgm:cxn modelId="{46D5BD47-0132-4AAC-82AD-53E615105057}" type="presParOf" srcId="{1CA03B07-3863-4615-8A9A-7572CA9ED88E}" destId="{EA4A2FF4-037D-48F4-A79A-5BE48F977A0D}" srcOrd="0" destOrd="0" presId="urn:microsoft.com/office/officeart/2005/8/layout/hierarchy1"/>
    <dgm:cxn modelId="{EB0CDCF5-2D6F-48C0-9229-BF0E41CD88C2}" type="presParOf" srcId="{1CA03B07-3863-4615-8A9A-7572CA9ED88E}" destId="{66EA3568-4B8B-4B3A-8E29-2C939607B343}" srcOrd="1" destOrd="0" presId="urn:microsoft.com/office/officeart/2005/8/layout/hierarchy1"/>
    <dgm:cxn modelId="{A6FA278C-30F9-4D09-A6FE-98F158D6328D}" type="presParOf" srcId="{66EA3568-4B8B-4B3A-8E29-2C939607B343}" destId="{DBACA70A-AA87-4AE7-93AF-B7792646A848}" srcOrd="0" destOrd="0" presId="urn:microsoft.com/office/officeart/2005/8/layout/hierarchy1"/>
    <dgm:cxn modelId="{473E8102-7E33-4E04-BE97-FAD366FA79A2}" type="presParOf" srcId="{DBACA70A-AA87-4AE7-93AF-B7792646A848}" destId="{0785C2A0-503C-40CC-B5BB-D1213ABF258D}" srcOrd="0" destOrd="0" presId="urn:microsoft.com/office/officeart/2005/8/layout/hierarchy1"/>
    <dgm:cxn modelId="{279F8861-D763-455C-B015-7C8B1BE01762}" type="presParOf" srcId="{DBACA70A-AA87-4AE7-93AF-B7792646A848}" destId="{5C000745-7D87-406D-8CA8-C8F47C95711C}" srcOrd="1" destOrd="0" presId="urn:microsoft.com/office/officeart/2005/8/layout/hierarchy1"/>
    <dgm:cxn modelId="{F4693107-AAE1-4C87-9137-0A590677A8F6}" type="presParOf" srcId="{66EA3568-4B8B-4B3A-8E29-2C939607B343}" destId="{3BA2AC9E-F5B7-4DC3-8FEE-0203F7A63E0B}" srcOrd="1" destOrd="0" presId="urn:microsoft.com/office/officeart/2005/8/layout/hierarchy1"/>
    <dgm:cxn modelId="{4913A4BE-B8FE-449D-9BDA-F488616D838D}" type="presParOf" srcId="{3BA2AC9E-F5B7-4DC3-8FEE-0203F7A63E0B}" destId="{28401FCF-0158-40BC-AF56-1788F997315F}" srcOrd="0" destOrd="0" presId="urn:microsoft.com/office/officeart/2005/8/layout/hierarchy1"/>
    <dgm:cxn modelId="{2C2DF998-AD04-42C9-BF67-AC588A8E6FD2}" type="presParOf" srcId="{3BA2AC9E-F5B7-4DC3-8FEE-0203F7A63E0B}" destId="{D412A65F-97EC-47E1-B110-261D9AAB8F9D}" srcOrd="1" destOrd="0" presId="urn:microsoft.com/office/officeart/2005/8/layout/hierarchy1"/>
    <dgm:cxn modelId="{3FAB0F05-AD88-4F3F-8EC3-B24F53FBC2AA}" type="presParOf" srcId="{D412A65F-97EC-47E1-B110-261D9AAB8F9D}" destId="{EA1F043C-E750-4F37-9EBB-E02A7F99E110}" srcOrd="0" destOrd="0" presId="urn:microsoft.com/office/officeart/2005/8/layout/hierarchy1"/>
    <dgm:cxn modelId="{E2631E83-86A8-456A-B91C-5F1B0699A6AA}" type="presParOf" srcId="{EA1F043C-E750-4F37-9EBB-E02A7F99E110}" destId="{0F246707-9B98-42A3-99F4-430A39A21229}" srcOrd="0" destOrd="0" presId="urn:microsoft.com/office/officeart/2005/8/layout/hierarchy1"/>
    <dgm:cxn modelId="{DF39F4E7-7B3B-4F59-BB65-8737D493A22F}" type="presParOf" srcId="{EA1F043C-E750-4F37-9EBB-E02A7F99E110}" destId="{35DC2FC9-34A6-47A6-8CD4-EF70C20FD1E3}" srcOrd="1" destOrd="0" presId="urn:microsoft.com/office/officeart/2005/8/layout/hierarchy1"/>
    <dgm:cxn modelId="{9D8255D0-F69A-4366-83FF-5441820D4D86}" type="presParOf" srcId="{D412A65F-97EC-47E1-B110-261D9AAB8F9D}" destId="{38E15BFC-1153-454A-AAB2-347A37C980B2}" srcOrd="1" destOrd="0" presId="urn:microsoft.com/office/officeart/2005/8/layout/hierarchy1"/>
    <dgm:cxn modelId="{58C6F844-93C0-4809-9690-98C4C2ABD16A}" type="presParOf" srcId="{38E15BFC-1153-454A-AAB2-347A37C980B2}" destId="{933087F0-D3CE-4381-A7F1-F975E140A3D6}" srcOrd="0" destOrd="0" presId="urn:microsoft.com/office/officeart/2005/8/layout/hierarchy1"/>
    <dgm:cxn modelId="{0AC0B6C3-5BCF-43DF-9B7E-B06007A3C508}" type="presParOf" srcId="{38E15BFC-1153-454A-AAB2-347A37C980B2}" destId="{02F63C16-A9E8-4DD0-A68C-833049090E94}" srcOrd="1" destOrd="0" presId="urn:microsoft.com/office/officeart/2005/8/layout/hierarchy1"/>
    <dgm:cxn modelId="{8EA2B3B2-7146-4684-A51F-927F385F744E}" type="presParOf" srcId="{02F63C16-A9E8-4DD0-A68C-833049090E94}" destId="{9591FDE9-8D08-4C0A-9B0B-72704EA90399}" srcOrd="0" destOrd="0" presId="urn:microsoft.com/office/officeart/2005/8/layout/hierarchy1"/>
    <dgm:cxn modelId="{A0B89165-99C3-4E22-BA82-E7A12B203E18}" type="presParOf" srcId="{9591FDE9-8D08-4C0A-9B0B-72704EA90399}" destId="{C2A1F3C5-D680-46C9-B796-451E10695A24}" srcOrd="0" destOrd="0" presId="urn:microsoft.com/office/officeart/2005/8/layout/hierarchy1"/>
    <dgm:cxn modelId="{076AEDE5-4049-45F7-BE1B-FC6DBD8FCE85}" type="presParOf" srcId="{9591FDE9-8D08-4C0A-9B0B-72704EA90399}" destId="{6BD4896D-A68C-48F7-87B5-CDC75519ADA6}" srcOrd="1" destOrd="0" presId="urn:microsoft.com/office/officeart/2005/8/layout/hierarchy1"/>
    <dgm:cxn modelId="{E60049E8-5586-4747-9D94-E94C80011F3C}" type="presParOf" srcId="{02F63C16-A9E8-4DD0-A68C-833049090E94}" destId="{26CE321F-32A0-47D1-BCFB-BB64C29148F1}" srcOrd="1" destOrd="0" presId="urn:microsoft.com/office/officeart/2005/8/layout/hierarchy1"/>
    <dgm:cxn modelId="{075D0021-9136-4622-ACE6-C53F9EF28B60}" type="presParOf" srcId="{38E15BFC-1153-454A-AAB2-347A37C980B2}" destId="{5BD03D8C-40B7-4A71-A6C2-33445E6EA977}" srcOrd="2" destOrd="0" presId="urn:microsoft.com/office/officeart/2005/8/layout/hierarchy1"/>
    <dgm:cxn modelId="{6FC9A5D8-7414-4BD6-A4E2-485456BB44C2}" type="presParOf" srcId="{38E15BFC-1153-454A-AAB2-347A37C980B2}" destId="{1E69893D-9CCD-409C-B01E-7BED77D111CE}" srcOrd="3" destOrd="0" presId="urn:microsoft.com/office/officeart/2005/8/layout/hierarchy1"/>
    <dgm:cxn modelId="{A6A1A31E-B033-486A-A15D-4FF299A7A924}" type="presParOf" srcId="{1E69893D-9CCD-409C-B01E-7BED77D111CE}" destId="{9C05BC17-6D72-473B-9B24-74B123B12A50}" srcOrd="0" destOrd="0" presId="urn:microsoft.com/office/officeart/2005/8/layout/hierarchy1"/>
    <dgm:cxn modelId="{FF7F4A68-F659-423F-90D6-FBD49BBF7493}" type="presParOf" srcId="{9C05BC17-6D72-473B-9B24-74B123B12A50}" destId="{3CBAFD51-6AFC-4AB4-A647-04EBB4F46118}" srcOrd="0" destOrd="0" presId="urn:microsoft.com/office/officeart/2005/8/layout/hierarchy1"/>
    <dgm:cxn modelId="{13F4644D-BF98-40F7-8E59-0E55D9DE2D22}" type="presParOf" srcId="{9C05BC17-6D72-473B-9B24-74B123B12A50}" destId="{0CC56F7B-2D08-4EAB-B494-4A6748F6128E}" srcOrd="1" destOrd="0" presId="urn:microsoft.com/office/officeart/2005/8/layout/hierarchy1"/>
    <dgm:cxn modelId="{322D2109-3E3C-4221-81F9-B2A36E798C0F}" type="presParOf" srcId="{1E69893D-9CCD-409C-B01E-7BED77D111CE}" destId="{5FD87152-082E-4D96-9605-8D0B26E7E063}" srcOrd="1" destOrd="0" presId="urn:microsoft.com/office/officeart/2005/8/layout/hierarchy1"/>
    <dgm:cxn modelId="{D084D281-EE66-4754-AD88-451BD8A04FC7}" type="presParOf" srcId="{5FD87152-082E-4D96-9605-8D0B26E7E063}" destId="{F1509F51-9862-422A-8A19-FE301FD50A5F}" srcOrd="0" destOrd="0" presId="urn:microsoft.com/office/officeart/2005/8/layout/hierarchy1"/>
    <dgm:cxn modelId="{D5EA03EF-F758-466F-B04A-8800866FB39D}" type="presParOf" srcId="{5FD87152-082E-4D96-9605-8D0B26E7E063}" destId="{B6A2B2A8-A89A-4780-9712-1CC165628489}" srcOrd="1" destOrd="0" presId="urn:microsoft.com/office/officeart/2005/8/layout/hierarchy1"/>
    <dgm:cxn modelId="{5554B4EB-9ED3-4113-8E3D-33BA638AA61B}" type="presParOf" srcId="{B6A2B2A8-A89A-4780-9712-1CC165628489}" destId="{262F20D5-2EF8-4D6D-94F2-3F5BABFB13EB}" srcOrd="0" destOrd="0" presId="urn:microsoft.com/office/officeart/2005/8/layout/hierarchy1"/>
    <dgm:cxn modelId="{C76324BA-724F-4727-B5D1-14C4A30EAAC0}" type="presParOf" srcId="{262F20D5-2EF8-4D6D-94F2-3F5BABFB13EB}" destId="{CFDD86F6-7513-4877-BC73-292E6E208CE7}" srcOrd="0" destOrd="0" presId="urn:microsoft.com/office/officeart/2005/8/layout/hierarchy1"/>
    <dgm:cxn modelId="{64B5C39E-137E-469D-A6FF-9CBEF8942CF8}" type="presParOf" srcId="{262F20D5-2EF8-4D6D-94F2-3F5BABFB13EB}" destId="{103EE131-36A3-4316-A314-6D07ADA8A010}" srcOrd="1" destOrd="0" presId="urn:microsoft.com/office/officeart/2005/8/layout/hierarchy1"/>
    <dgm:cxn modelId="{B409FF5D-03D8-480E-A433-55B6F3F357D7}" type="presParOf" srcId="{B6A2B2A8-A89A-4780-9712-1CC165628489}" destId="{EE9396B6-B12D-4581-9AC5-C2B2AF168700}" srcOrd="1" destOrd="0" presId="urn:microsoft.com/office/officeart/2005/8/layout/hierarchy1"/>
    <dgm:cxn modelId="{B17DDFE4-2523-4167-9D84-9BCDDA2B60F1}" type="presParOf" srcId="{5FD87152-082E-4D96-9605-8D0B26E7E063}" destId="{30165383-1C4E-4AE2-A442-D5784115EF4E}" srcOrd="2" destOrd="0" presId="urn:microsoft.com/office/officeart/2005/8/layout/hierarchy1"/>
    <dgm:cxn modelId="{E9FF9BE2-E2A1-421E-A5EF-4F8284E0E829}" type="presParOf" srcId="{5FD87152-082E-4D96-9605-8D0B26E7E063}" destId="{70A5CB4E-0BE5-4DE6-B0FB-5DEF837ED58C}" srcOrd="3" destOrd="0" presId="urn:microsoft.com/office/officeart/2005/8/layout/hierarchy1"/>
    <dgm:cxn modelId="{2BBF2941-3FFF-4D20-B660-692B73243FDE}" type="presParOf" srcId="{70A5CB4E-0BE5-4DE6-B0FB-5DEF837ED58C}" destId="{349BB810-0C19-4578-81AC-6A172FE5CC96}" srcOrd="0" destOrd="0" presId="urn:microsoft.com/office/officeart/2005/8/layout/hierarchy1"/>
    <dgm:cxn modelId="{3780C1B5-73F7-47FF-814E-4325BE2D9BE9}" type="presParOf" srcId="{349BB810-0C19-4578-81AC-6A172FE5CC96}" destId="{6C1EE841-D4C4-41B4-BEA0-20FE3143779E}" srcOrd="0" destOrd="0" presId="urn:microsoft.com/office/officeart/2005/8/layout/hierarchy1"/>
    <dgm:cxn modelId="{0B269A5F-C1C1-4BC2-AD8F-14AFD6EE54F5}" type="presParOf" srcId="{349BB810-0C19-4578-81AC-6A172FE5CC96}" destId="{C525EB14-97A5-4D3A-8A19-B7487D10478C}" srcOrd="1" destOrd="0" presId="urn:microsoft.com/office/officeart/2005/8/layout/hierarchy1"/>
    <dgm:cxn modelId="{DA4D23B4-9D7F-49F7-BEF8-EE6441DE2F3E}" type="presParOf" srcId="{70A5CB4E-0BE5-4DE6-B0FB-5DEF837ED58C}" destId="{8E6DE6DE-1005-4A7C-8EE3-8DB8C2EB6ED8}" srcOrd="1" destOrd="0" presId="urn:microsoft.com/office/officeart/2005/8/layout/hierarchy1"/>
    <dgm:cxn modelId="{963600B8-7972-4E92-BD73-02EABA89B008}" type="presParOf" srcId="{3BA2AC9E-F5B7-4DC3-8FEE-0203F7A63E0B}" destId="{D96AE0FC-72C6-4A09-8529-355ACF1BA7B9}" srcOrd="2" destOrd="0" presId="urn:microsoft.com/office/officeart/2005/8/layout/hierarchy1"/>
    <dgm:cxn modelId="{0C24A803-D52E-4499-93B8-40E9447D00A1}" type="presParOf" srcId="{3BA2AC9E-F5B7-4DC3-8FEE-0203F7A63E0B}" destId="{7E45B8E2-3A48-438D-A4DF-DA5672C91989}" srcOrd="3" destOrd="0" presId="urn:microsoft.com/office/officeart/2005/8/layout/hierarchy1"/>
    <dgm:cxn modelId="{4122AB5F-BD39-46D9-9E12-9258C93E3AC3}" type="presParOf" srcId="{7E45B8E2-3A48-438D-A4DF-DA5672C91989}" destId="{B389B55A-DF96-4801-B894-554E36C0D48C}" srcOrd="0" destOrd="0" presId="urn:microsoft.com/office/officeart/2005/8/layout/hierarchy1"/>
    <dgm:cxn modelId="{7A204CA9-502F-4003-8A45-27FCE0969610}" type="presParOf" srcId="{B389B55A-DF96-4801-B894-554E36C0D48C}" destId="{7E08BB16-0B14-4AEC-BC87-66D990A8AAE4}" srcOrd="0" destOrd="0" presId="urn:microsoft.com/office/officeart/2005/8/layout/hierarchy1"/>
    <dgm:cxn modelId="{6CFE7A09-629E-45E8-B32D-34FDEA23B657}" type="presParOf" srcId="{B389B55A-DF96-4801-B894-554E36C0D48C}" destId="{6762417B-5156-4CE8-A3FE-AC0D680C75A9}" srcOrd="1" destOrd="0" presId="urn:microsoft.com/office/officeart/2005/8/layout/hierarchy1"/>
    <dgm:cxn modelId="{D79CB939-858F-4CE4-A96E-1A34FEA17751}" type="presParOf" srcId="{7E45B8E2-3A48-438D-A4DF-DA5672C91989}" destId="{7C3C2FE3-FD16-402A-8D88-047F353EA1B6}" srcOrd="1" destOrd="0" presId="urn:microsoft.com/office/officeart/2005/8/layout/hierarchy1"/>
    <dgm:cxn modelId="{448C96C2-74C4-4DCA-A89C-45D8C8B3E04C}" type="presParOf" srcId="{1CA03B07-3863-4615-8A9A-7572CA9ED88E}" destId="{3DC95256-43A3-4872-A201-CC6A409BB302}" srcOrd="2" destOrd="0" presId="urn:microsoft.com/office/officeart/2005/8/layout/hierarchy1"/>
    <dgm:cxn modelId="{A7B41307-514C-4546-9FBF-FD85E34CEA66}" type="presParOf" srcId="{1CA03B07-3863-4615-8A9A-7572CA9ED88E}" destId="{2B36C9F8-EB74-4BE8-B42D-5008F0AF5DD5}" srcOrd="3" destOrd="0" presId="urn:microsoft.com/office/officeart/2005/8/layout/hierarchy1"/>
    <dgm:cxn modelId="{47F8E33B-AA43-4697-A0CB-28EC63C65164}" type="presParOf" srcId="{2B36C9F8-EB74-4BE8-B42D-5008F0AF5DD5}" destId="{D2BDFBB8-A142-4196-947F-2C0F20F1EDB6}" srcOrd="0" destOrd="0" presId="urn:microsoft.com/office/officeart/2005/8/layout/hierarchy1"/>
    <dgm:cxn modelId="{E92DB287-7D07-4359-BA56-9B2437A59368}" type="presParOf" srcId="{D2BDFBB8-A142-4196-947F-2C0F20F1EDB6}" destId="{9600CA25-728D-4F90-A0A9-9B4FB0BE6425}" srcOrd="0" destOrd="0" presId="urn:microsoft.com/office/officeart/2005/8/layout/hierarchy1"/>
    <dgm:cxn modelId="{14B72EFA-5AC8-4DC7-B4F9-5DA604160C46}" type="presParOf" srcId="{D2BDFBB8-A142-4196-947F-2C0F20F1EDB6}" destId="{8276BC60-3899-4FDD-ABE1-DBD1AD420C03}" srcOrd="1" destOrd="0" presId="urn:microsoft.com/office/officeart/2005/8/layout/hierarchy1"/>
    <dgm:cxn modelId="{5B5C2F3F-88AD-4EC2-9AD2-A83908BD9D60}" type="presParOf" srcId="{2B36C9F8-EB74-4BE8-B42D-5008F0AF5DD5}" destId="{0D47D17A-52DE-4DF8-B6D4-89EADD093125}"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C1EC9C53-FCD1-4EE3-80A4-BC158481E3D0}"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32A94414-53CA-43C1-9869-627A3CCFBB5B}">
      <dgm:prSet phldrT="[Text]" custT="1"/>
      <dgm:spPr/>
      <dgm:t>
        <a:bodyPr/>
        <a:lstStyle/>
        <a:p>
          <a:r>
            <a:rPr lang="en-US" sz="2800" dirty="0" smtClean="0">
              <a:latin typeface="Times New Roman" pitchFamily="18" charset="0"/>
              <a:cs typeface="Times New Roman" pitchFamily="18" charset="0"/>
            </a:rPr>
            <a:t>HYDROCARBONS</a:t>
          </a:r>
          <a:endParaRPr lang="en-IN" sz="2800" dirty="0">
            <a:latin typeface="Times New Roman" pitchFamily="18" charset="0"/>
            <a:cs typeface="Times New Roman" pitchFamily="18" charset="0"/>
          </a:endParaRPr>
        </a:p>
      </dgm:t>
    </dgm:pt>
    <dgm:pt modelId="{920C57E1-A482-4BE7-9D18-8CCAED990458}" type="parTrans" cxnId="{19D1B513-B1F7-4EC8-9A20-0118CFBD0F03}">
      <dgm:prSet/>
      <dgm:spPr/>
      <dgm:t>
        <a:bodyPr/>
        <a:lstStyle/>
        <a:p>
          <a:endParaRPr lang="en-IN"/>
        </a:p>
      </dgm:t>
    </dgm:pt>
    <dgm:pt modelId="{5856CE8A-2FCD-44CA-BCC8-20185A83CFBD}" type="sibTrans" cxnId="{19D1B513-B1F7-4EC8-9A20-0118CFBD0F03}">
      <dgm:prSet/>
      <dgm:spPr/>
      <dgm:t>
        <a:bodyPr/>
        <a:lstStyle/>
        <a:p>
          <a:endParaRPr lang="en-IN"/>
        </a:p>
      </dgm:t>
    </dgm:pt>
    <dgm:pt modelId="{C1C141F5-EA42-445A-92E1-033457F25673}">
      <dgm:prSet phldrT="[Text]" custT="1"/>
      <dgm:spPr/>
      <dgm:t>
        <a:bodyPr/>
        <a:lstStyle/>
        <a:p>
          <a:r>
            <a:rPr lang="en-US" sz="2400" dirty="0" smtClean="0">
              <a:latin typeface="Times New Roman" pitchFamily="18" charset="0"/>
              <a:cs typeface="Times New Roman" pitchFamily="18" charset="0"/>
            </a:rPr>
            <a:t>Saturated</a:t>
          </a:r>
          <a:endParaRPr lang="en-IN" sz="2400" dirty="0">
            <a:latin typeface="Times New Roman" pitchFamily="18" charset="0"/>
            <a:cs typeface="Times New Roman" pitchFamily="18" charset="0"/>
          </a:endParaRPr>
        </a:p>
      </dgm:t>
    </dgm:pt>
    <dgm:pt modelId="{04637A86-5DBA-4F6D-A8C6-C8E885EA21B8}" type="parTrans" cxnId="{A732AFF5-4A03-4817-95A9-DE2650701A72}">
      <dgm:prSet/>
      <dgm:spPr/>
      <dgm:t>
        <a:bodyPr/>
        <a:lstStyle/>
        <a:p>
          <a:endParaRPr lang="en-IN"/>
        </a:p>
      </dgm:t>
    </dgm:pt>
    <dgm:pt modelId="{78D8F0E6-F606-4B62-8FEE-38F63476B1D7}" type="sibTrans" cxnId="{A732AFF5-4A03-4817-95A9-DE2650701A72}">
      <dgm:prSet/>
      <dgm:spPr/>
      <dgm:t>
        <a:bodyPr/>
        <a:lstStyle/>
        <a:p>
          <a:endParaRPr lang="en-IN"/>
        </a:p>
      </dgm:t>
    </dgm:pt>
    <dgm:pt modelId="{EAD9A3BB-A799-4A0B-B02C-61197FA8C009}">
      <dgm:prSet phldrT="[Text]" custT="1"/>
      <dgm:spPr/>
      <dgm:t>
        <a:bodyPr/>
        <a:lstStyle/>
        <a:p>
          <a:r>
            <a:rPr lang="en-US" sz="2000" dirty="0" smtClean="0">
              <a:latin typeface="Times New Roman" pitchFamily="18" charset="0"/>
              <a:cs typeface="Times New Roman" pitchFamily="18" charset="0"/>
            </a:rPr>
            <a:t>A hydrocarbon is termed saturated if it contains only carbon-carbon single bonds.</a:t>
          </a:r>
          <a:endParaRPr lang="en-IN" sz="2000" dirty="0">
            <a:latin typeface="Times New Roman" pitchFamily="18" charset="0"/>
            <a:cs typeface="Times New Roman" pitchFamily="18" charset="0"/>
          </a:endParaRPr>
        </a:p>
      </dgm:t>
    </dgm:pt>
    <dgm:pt modelId="{D644A368-2663-4CD7-BAAB-A85302807DA3}" type="parTrans" cxnId="{7E5939D4-5FCE-4003-B18F-5D1CB540BDF6}">
      <dgm:prSet/>
      <dgm:spPr/>
      <dgm:t>
        <a:bodyPr/>
        <a:lstStyle/>
        <a:p>
          <a:endParaRPr lang="en-IN"/>
        </a:p>
      </dgm:t>
    </dgm:pt>
    <dgm:pt modelId="{6856E927-0FB0-413C-9DAB-C62E6A8368E7}" type="sibTrans" cxnId="{7E5939D4-5FCE-4003-B18F-5D1CB540BDF6}">
      <dgm:prSet/>
      <dgm:spPr/>
      <dgm:t>
        <a:bodyPr/>
        <a:lstStyle/>
        <a:p>
          <a:endParaRPr lang="en-IN"/>
        </a:p>
      </dgm:t>
    </dgm:pt>
    <dgm:pt modelId="{926D0306-5DA0-4A43-9A8A-1EE42FAAFA70}">
      <dgm:prSet phldrT="[Text]" custT="1"/>
      <dgm:spPr/>
      <dgm:t>
        <a:bodyPr/>
        <a:lstStyle/>
        <a:p>
          <a:r>
            <a:rPr lang="en-US" sz="2400" dirty="0" smtClean="0">
              <a:latin typeface="Times New Roman" pitchFamily="18" charset="0"/>
              <a:cs typeface="Times New Roman" pitchFamily="18" charset="0"/>
            </a:rPr>
            <a:t>Unsaturated</a:t>
          </a:r>
          <a:endParaRPr lang="en-IN" sz="2400" dirty="0">
            <a:latin typeface="Times New Roman" pitchFamily="18" charset="0"/>
            <a:cs typeface="Times New Roman" pitchFamily="18" charset="0"/>
          </a:endParaRPr>
        </a:p>
      </dgm:t>
    </dgm:pt>
    <dgm:pt modelId="{94159A16-7D18-4ED8-A910-48A7029A3B1D}" type="parTrans" cxnId="{F9572B56-745F-4F19-A675-DFC67BE194A9}">
      <dgm:prSet/>
      <dgm:spPr/>
      <dgm:t>
        <a:bodyPr/>
        <a:lstStyle/>
        <a:p>
          <a:endParaRPr lang="en-IN"/>
        </a:p>
      </dgm:t>
    </dgm:pt>
    <dgm:pt modelId="{3174FCE0-5AF6-4486-B959-C34356A48E54}" type="sibTrans" cxnId="{F9572B56-745F-4F19-A675-DFC67BE194A9}">
      <dgm:prSet/>
      <dgm:spPr/>
      <dgm:t>
        <a:bodyPr/>
        <a:lstStyle/>
        <a:p>
          <a:endParaRPr lang="en-IN"/>
        </a:p>
      </dgm:t>
    </dgm:pt>
    <dgm:pt modelId="{31965A3A-CD63-4016-8A34-FF7C65EDCA21}">
      <dgm:prSet phldrT="[Text]" custT="1"/>
      <dgm:spPr/>
      <dgm:t>
        <a:bodyPr/>
        <a:lstStyle/>
        <a:p>
          <a:r>
            <a:rPr lang="en-US" sz="2000" dirty="0" smtClean="0">
              <a:latin typeface="Times New Roman" pitchFamily="18" charset="0"/>
              <a:cs typeface="Times New Roman" pitchFamily="18" charset="0"/>
            </a:rPr>
            <a:t>Unsaturated hydrocarbons are those, which contain at least one carbon-carbon double or triple bond.</a:t>
          </a:r>
          <a:endParaRPr lang="en-IN" sz="2000" dirty="0">
            <a:latin typeface="Times New Roman" pitchFamily="18" charset="0"/>
            <a:cs typeface="Times New Roman" pitchFamily="18" charset="0"/>
          </a:endParaRPr>
        </a:p>
      </dgm:t>
    </dgm:pt>
    <dgm:pt modelId="{245D0F13-D0AF-4901-8764-6BCB3D913C88}" type="parTrans" cxnId="{78D5C1C2-2ED6-43E0-8101-F595516E3141}">
      <dgm:prSet/>
      <dgm:spPr/>
      <dgm:t>
        <a:bodyPr/>
        <a:lstStyle/>
        <a:p>
          <a:endParaRPr lang="en-IN"/>
        </a:p>
      </dgm:t>
    </dgm:pt>
    <dgm:pt modelId="{AD678065-60EE-4CA5-9333-3D259C430515}" type="sibTrans" cxnId="{78D5C1C2-2ED6-43E0-8101-F595516E3141}">
      <dgm:prSet/>
      <dgm:spPr/>
      <dgm:t>
        <a:bodyPr/>
        <a:lstStyle/>
        <a:p>
          <a:endParaRPr lang="en-IN"/>
        </a:p>
      </dgm:t>
    </dgm:pt>
    <dgm:pt modelId="{75CDB281-04FA-41C4-9A4E-2C560247591B}" type="pres">
      <dgm:prSet presAssocID="{C1EC9C53-FCD1-4EE3-80A4-BC158481E3D0}" presName="hierChild1" presStyleCnt="0">
        <dgm:presLayoutVars>
          <dgm:chPref val="1"/>
          <dgm:dir/>
          <dgm:animOne val="branch"/>
          <dgm:animLvl val="lvl"/>
          <dgm:resizeHandles/>
        </dgm:presLayoutVars>
      </dgm:prSet>
      <dgm:spPr/>
      <dgm:t>
        <a:bodyPr/>
        <a:lstStyle/>
        <a:p>
          <a:endParaRPr lang="en-IN"/>
        </a:p>
      </dgm:t>
    </dgm:pt>
    <dgm:pt modelId="{B66A20E4-3782-4C1E-B7FF-BD864B3DA0B2}" type="pres">
      <dgm:prSet presAssocID="{32A94414-53CA-43C1-9869-627A3CCFBB5B}" presName="hierRoot1" presStyleCnt="0"/>
      <dgm:spPr/>
    </dgm:pt>
    <dgm:pt modelId="{25F0E4C3-9809-49D6-A6DD-DCF9A939CCDF}" type="pres">
      <dgm:prSet presAssocID="{32A94414-53CA-43C1-9869-627A3CCFBB5B}" presName="composite" presStyleCnt="0"/>
      <dgm:spPr/>
    </dgm:pt>
    <dgm:pt modelId="{C5C9EE07-DCE5-4A7B-B587-62C3B063AF68}" type="pres">
      <dgm:prSet presAssocID="{32A94414-53CA-43C1-9869-627A3CCFBB5B}" presName="background" presStyleLbl="node0" presStyleIdx="0" presStyleCnt="1"/>
      <dgm:spPr/>
    </dgm:pt>
    <dgm:pt modelId="{3F721DF9-EAAB-4FF5-93D2-F55637DBA9AA}" type="pres">
      <dgm:prSet presAssocID="{32A94414-53CA-43C1-9869-627A3CCFBB5B}" presName="text" presStyleLbl="fgAcc0" presStyleIdx="0" presStyleCnt="1" custScaleX="191161" custScaleY="45263">
        <dgm:presLayoutVars>
          <dgm:chPref val="3"/>
        </dgm:presLayoutVars>
      </dgm:prSet>
      <dgm:spPr/>
      <dgm:t>
        <a:bodyPr/>
        <a:lstStyle/>
        <a:p>
          <a:endParaRPr lang="en-IN"/>
        </a:p>
      </dgm:t>
    </dgm:pt>
    <dgm:pt modelId="{1BC4912B-A94B-403E-A1B7-25FE8D9CAE8E}" type="pres">
      <dgm:prSet presAssocID="{32A94414-53CA-43C1-9869-627A3CCFBB5B}" presName="hierChild2" presStyleCnt="0"/>
      <dgm:spPr/>
    </dgm:pt>
    <dgm:pt modelId="{E52A5AE7-3B21-4D6A-BEB7-A4BB1418E03E}" type="pres">
      <dgm:prSet presAssocID="{04637A86-5DBA-4F6D-A8C6-C8E885EA21B8}" presName="Name10" presStyleLbl="parChTrans1D2" presStyleIdx="0" presStyleCnt="2"/>
      <dgm:spPr/>
      <dgm:t>
        <a:bodyPr/>
        <a:lstStyle/>
        <a:p>
          <a:endParaRPr lang="en-IN"/>
        </a:p>
      </dgm:t>
    </dgm:pt>
    <dgm:pt modelId="{A449B05F-1231-41D4-A8C2-EC134B79C166}" type="pres">
      <dgm:prSet presAssocID="{C1C141F5-EA42-445A-92E1-033457F25673}" presName="hierRoot2" presStyleCnt="0"/>
      <dgm:spPr/>
    </dgm:pt>
    <dgm:pt modelId="{3697107E-FB85-4755-8895-0A2D5E46D20F}" type="pres">
      <dgm:prSet presAssocID="{C1C141F5-EA42-445A-92E1-033457F25673}" presName="composite2" presStyleCnt="0"/>
      <dgm:spPr/>
    </dgm:pt>
    <dgm:pt modelId="{C8B1ADE9-D599-409B-B94D-FE1F1C0D1BC4}" type="pres">
      <dgm:prSet presAssocID="{C1C141F5-EA42-445A-92E1-033457F25673}" presName="background2" presStyleLbl="node2" presStyleIdx="0" presStyleCnt="2"/>
      <dgm:spPr/>
    </dgm:pt>
    <dgm:pt modelId="{6D15EC51-0B79-432D-8E7A-DD7445C0103C}" type="pres">
      <dgm:prSet presAssocID="{C1C141F5-EA42-445A-92E1-033457F25673}" presName="text2" presStyleLbl="fgAcc2" presStyleIdx="0" presStyleCnt="2" custScaleX="62488" custScaleY="38114">
        <dgm:presLayoutVars>
          <dgm:chPref val="3"/>
        </dgm:presLayoutVars>
      </dgm:prSet>
      <dgm:spPr/>
      <dgm:t>
        <a:bodyPr/>
        <a:lstStyle/>
        <a:p>
          <a:endParaRPr lang="en-IN"/>
        </a:p>
      </dgm:t>
    </dgm:pt>
    <dgm:pt modelId="{7B2C1720-D1EE-4535-AAEE-C7B4B1134A38}" type="pres">
      <dgm:prSet presAssocID="{C1C141F5-EA42-445A-92E1-033457F25673}" presName="hierChild3" presStyleCnt="0"/>
      <dgm:spPr/>
    </dgm:pt>
    <dgm:pt modelId="{8DE84DAD-3247-451F-895D-CE0F2DC9EF49}" type="pres">
      <dgm:prSet presAssocID="{D644A368-2663-4CD7-BAAB-A85302807DA3}" presName="Name17" presStyleLbl="parChTrans1D3" presStyleIdx="0" presStyleCnt="2"/>
      <dgm:spPr/>
      <dgm:t>
        <a:bodyPr/>
        <a:lstStyle/>
        <a:p>
          <a:endParaRPr lang="en-IN"/>
        </a:p>
      </dgm:t>
    </dgm:pt>
    <dgm:pt modelId="{F6738568-9505-4747-A715-EC681AAAA565}" type="pres">
      <dgm:prSet presAssocID="{EAD9A3BB-A799-4A0B-B02C-61197FA8C009}" presName="hierRoot3" presStyleCnt="0"/>
      <dgm:spPr/>
    </dgm:pt>
    <dgm:pt modelId="{5D17C65E-10C9-4004-80D5-5B36CBC1BB28}" type="pres">
      <dgm:prSet presAssocID="{EAD9A3BB-A799-4A0B-B02C-61197FA8C009}" presName="composite3" presStyleCnt="0"/>
      <dgm:spPr/>
    </dgm:pt>
    <dgm:pt modelId="{198B311B-7364-4738-A88E-D73BF6AE0E8C}" type="pres">
      <dgm:prSet presAssocID="{EAD9A3BB-A799-4A0B-B02C-61197FA8C009}" presName="background3" presStyleLbl="node3" presStyleIdx="0" presStyleCnt="2"/>
      <dgm:spPr/>
    </dgm:pt>
    <dgm:pt modelId="{2AE36EB8-7F02-49BF-B776-1FD8A20F9E17}" type="pres">
      <dgm:prSet presAssocID="{EAD9A3BB-A799-4A0B-B02C-61197FA8C009}" presName="text3" presStyleLbl="fgAcc3" presStyleIdx="0" presStyleCnt="2" custScaleX="133606" custScaleY="69874">
        <dgm:presLayoutVars>
          <dgm:chPref val="3"/>
        </dgm:presLayoutVars>
      </dgm:prSet>
      <dgm:spPr/>
      <dgm:t>
        <a:bodyPr/>
        <a:lstStyle/>
        <a:p>
          <a:endParaRPr lang="en-IN"/>
        </a:p>
      </dgm:t>
    </dgm:pt>
    <dgm:pt modelId="{7366B9CD-FFE7-42D0-8B68-7733FDA495D8}" type="pres">
      <dgm:prSet presAssocID="{EAD9A3BB-A799-4A0B-B02C-61197FA8C009}" presName="hierChild4" presStyleCnt="0"/>
      <dgm:spPr/>
    </dgm:pt>
    <dgm:pt modelId="{5AA32AC0-6D70-49AF-B27E-BA45FC7D2648}" type="pres">
      <dgm:prSet presAssocID="{94159A16-7D18-4ED8-A910-48A7029A3B1D}" presName="Name10" presStyleLbl="parChTrans1D2" presStyleIdx="1" presStyleCnt="2"/>
      <dgm:spPr/>
      <dgm:t>
        <a:bodyPr/>
        <a:lstStyle/>
        <a:p>
          <a:endParaRPr lang="en-IN"/>
        </a:p>
      </dgm:t>
    </dgm:pt>
    <dgm:pt modelId="{ED06E49E-4AD2-4A69-A261-CE24482AA398}" type="pres">
      <dgm:prSet presAssocID="{926D0306-5DA0-4A43-9A8A-1EE42FAAFA70}" presName="hierRoot2" presStyleCnt="0"/>
      <dgm:spPr/>
    </dgm:pt>
    <dgm:pt modelId="{1772F933-1A55-494C-8001-F031D7511338}" type="pres">
      <dgm:prSet presAssocID="{926D0306-5DA0-4A43-9A8A-1EE42FAAFA70}" presName="composite2" presStyleCnt="0"/>
      <dgm:spPr/>
    </dgm:pt>
    <dgm:pt modelId="{5235D22D-9FC8-4D78-B1AA-8C2A836737EF}" type="pres">
      <dgm:prSet presAssocID="{926D0306-5DA0-4A43-9A8A-1EE42FAAFA70}" presName="background2" presStyleLbl="node2" presStyleIdx="1" presStyleCnt="2"/>
      <dgm:spPr/>
    </dgm:pt>
    <dgm:pt modelId="{ED47E00E-88EA-4AE8-ADFD-4CACACD4322F}" type="pres">
      <dgm:prSet presAssocID="{926D0306-5DA0-4A43-9A8A-1EE42FAAFA70}" presName="text2" presStyleLbl="fgAcc2" presStyleIdx="1" presStyleCnt="2" custScaleX="81997" custScaleY="38114">
        <dgm:presLayoutVars>
          <dgm:chPref val="3"/>
        </dgm:presLayoutVars>
      </dgm:prSet>
      <dgm:spPr/>
      <dgm:t>
        <a:bodyPr/>
        <a:lstStyle/>
        <a:p>
          <a:endParaRPr lang="en-IN"/>
        </a:p>
      </dgm:t>
    </dgm:pt>
    <dgm:pt modelId="{93792545-3319-41E4-835E-4F5BF7747CD8}" type="pres">
      <dgm:prSet presAssocID="{926D0306-5DA0-4A43-9A8A-1EE42FAAFA70}" presName="hierChild3" presStyleCnt="0"/>
      <dgm:spPr/>
    </dgm:pt>
    <dgm:pt modelId="{E297D1F0-2EE8-4770-9673-C42B20C21D97}" type="pres">
      <dgm:prSet presAssocID="{245D0F13-D0AF-4901-8764-6BCB3D913C88}" presName="Name17" presStyleLbl="parChTrans1D3" presStyleIdx="1" presStyleCnt="2"/>
      <dgm:spPr/>
      <dgm:t>
        <a:bodyPr/>
        <a:lstStyle/>
        <a:p>
          <a:endParaRPr lang="en-IN"/>
        </a:p>
      </dgm:t>
    </dgm:pt>
    <dgm:pt modelId="{54933C94-9850-4D8B-9FD3-5F91E7A6AF3B}" type="pres">
      <dgm:prSet presAssocID="{31965A3A-CD63-4016-8A34-FF7C65EDCA21}" presName="hierRoot3" presStyleCnt="0"/>
      <dgm:spPr/>
    </dgm:pt>
    <dgm:pt modelId="{20F10149-0820-4C13-9C9C-509CFBB4E26A}" type="pres">
      <dgm:prSet presAssocID="{31965A3A-CD63-4016-8A34-FF7C65EDCA21}" presName="composite3" presStyleCnt="0"/>
      <dgm:spPr/>
    </dgm:pt>
    <dgm:pt modelId="{B9DCBFA3-CA73-454F-B10A-BC4E8374A46A}" type="pres">
      <dgm:prSet presAssocID="{31965A3A-CD63-4016-8A34-FF7C65EDCA21}" presName="background3" presStyleLbl="node3" presStyleIdx="1" presStyleCnt="2"/>
      <dgm:spPr/>
    </dgm:pt>
    <dgm:pt modelId="{D0958F25-4062-425F-957F-5CA9A397D6DC}" type="pres">
      <dgm:prSet presAssocID="{31965A3A-CD63-4016-8A34-FF7C65EDCA21}" presName="text3" presStyleLbl="fgAcc3" presStyleIdx="1" presStyleCnt="2" custScaleX="138354" custScaleY="69874">
        <dgm:presLayoutVars>
          <dgm:chPref val="3"/>
        </dgm:presLayoutVars>
      </dgm:prSet>
      <dgm:spPr/>
      <dgm:t>
        <a:bodyPr/>
        <a:lstStyle/>
        <a:p>
          <a:endParaRPr lang="en-IN"/>
        </a:p>
      </dgm:t>
    </dgm:pt>
    <dgm:pt modelId="{808567F8-5B41-4396-8C28-3AF7D7F1E87C}" type="pres">
      <dgm:prSet presAssocID="{31965A3A-CD63-4016-8A34-FF7C65EDCA21}" presName="hierChild4" presStyleCnt="0"/>
      <dgm:spPr/>
    </dgm:pt>
  </dgm:ptLst>
  <dgm:cxnLst>
    <dgm:cxn modelId="{6970E085-8AD2-4274-AF8A-A2323955DBF3}" type="presOf" srcId="{C1C141F5-EA42-445A-92E1-033457F25673}" destId="{6D15EC51-0B79-432D-8E7A-DD7445C0103C}" srcOrd="0" destOrd="0" presId="urn:microsoft.com/office/officeart/2005/8/layout/hierarchy1"/>
    <dgm:cxn modelId="{51B60EAA-B701-428C-A9CD-2DA99E1F8A0C}" type="presOf" srcId="{926D0306-5DA0-4A43-9A8A-1EE42FAAFA70}" destId="{ED47E00E-88EA-4AE8-ADFD-4CACACD4322F}" srcOrd="0" destOrd="0" presId="urn:microsoft.com/office/officeart/2005/8/layout/hierarchy1"/>
    <dgm:cxn modelId="{19D1B513-B1F7-4EC8-9A20-0118CFBD0F03}" srcId="{C1EC9C53-FCD1-4EE3-80A4-BC158481E3D0}" destId="{32A94414-53CA-43C1-9869-627A3CCFBB5B}" srcOrd="0" destOrd="0" parTransId="{920C57E1-A482-4BE7-9D18-8CCAED990458}" sibTransId="{5856CE8A-2FCD-44CA-BCC8-20185A83CFBD}"/>
    <dgm:cxn modelId="{78D5C1C2-2ED6-43E0-8101-F595516E3141}" srcId="{926D0306-5DA0-4A43-9A8A-1EE42FAAFA70}" destId="{31965A3A-CD63-4016-8A34-FF7C65EDCA21}" srcOrd="0" destOrd="0" parTransId="{245D0F13-D0AF-4901-8764-6BCB3D913C88}" sibTransId="{AD678065-60EE-4CA5-9333-3D259C430515}"/>
    <dgm:cxn modelId="{DC312640-2C98-46CE-B5F7-7DFA79C06689}" type="presOf" srcId="{245D0F13-D0AF-4901-8764-6BCB3D913C88}" destId="{E297D1F0-2EE8-4770-9673-C42B20C21D97}" srcOrd="0" destOrd="0" presId="urn:microsoft.com/office/officeart/2005/8/layout/hierarchy1"/>
    <dgm:cxn modelId="{88E32C9B-D0FA-4436-93B6-FB2F9BCCA6D0}" type="presOf" srcId="{EAD9A3BB-A799-4A0B-B02C-61197FA8C009}" destId="{2AE36EB8-7F02-49BF-B776-1FD8A20F9E17}" srcOrd="0" destOrd="0" presId="urn:microsoft.com/office/officeart/2005/8/layout/hierarchy1"/>
    <dgm:cxn modelId="{AC39942A-C062-43D4-8061-4F96AF7246FB}" type="presOf" srcId="{31965A3A-CD63-4016-8A34-FF7C65EDCA21}" destId="{D0958F25-4062-425F-957F-5CA9A397D6DC}" srcOrd="0" destOrd="0" presId="urn:microsoft.com/office/officeart/2005/8/layout/hierarchy1"/>
    <dgm:cxn modelId="{7E5939D4-5FCE-4003-B18F-5D1CB540BDF6}" srcId="{C1C141F5-EA42-445A-92E1-033457F25673}" destId="{EAD9A3BB-A799-4A0B-B02C-61197FA8C009}" srcOrd="0" destOrd="0" parTransId="{D644A368-2663-4CD7-BAAB-A85302807DA3}" sibTransId="{6856E927-0FB0-413C-9DAB-C62E6A8368E7}"/>
    <dgm:cxn modelId="{AC5471EE-8050-459F-B870-815234EBCA9C}" type="presOf" srcId="{04637A86-5DBA-4F6D-A8C6-C8E885EA21B8}" destId="{E52A5AE7-3B21-4D6A-BEB7-A4BB1418E03E}" srcOrd="0" destOrd="0" presId="urn:microsoft.com/office/officeart/2005/8/layout/hierarchy1"/>
    <dgm:cxn modelId="{C52F1F65-B203-44BE-B69A-B83EBE726271}" type="presOf" srcId="{32A94414-53CA-43C1-9869-627A3CCFBB5B}" destId="{3F721DF9-EAAB-4FF5-93D2-F55637DBA9AA}" srcOrd="0" destOrd="0" presId="urn:microsoft.com/office/officeart/2005/8/layout/hierarchy1"/>
    <dgm:cxn modelId="{A669FBE2-B3C8-4541-BFB0-D2E3EA8417E7}" type="presOf" srcId="{C1EC9C53-FCD1-4EE3-80A4-BC158481E3D0}" destId="{75CDB281-04FA-41C4-9A4E-2C560247591B}" srcOrd="0" destOrd="0" presId="urn:microsoft.com/office/officeart/2005/8/layout/hierarchy1"/>
    <dgm:cxn modelId="{93CDB558-5A4E-422F-86E3-369D5E19EBF0}" type="presOf" srcId="{94159A16-7D18-4ED8-A910-48A7029A3B1D}" destId="{5AA32AC0-6D70-49AF-B27E-BA45FC7D2648}" srcOrd="0" destOrd="0" presId="urn:microsoft.com/office/officeart/2005/8/layout/hierarchy1"/>
    <dgm:cxn modelId="{1912A735-B5B8-4536-874B-E722C533356B}" type="presOf" srcId="{D644A368-2663-4CD7-BAAB-A85302807DA3}" destId="{8DE84DAD-3247-451F-895D-CE0F2DC9EF49}" srcOrd="0" destOrd="0" presId="urn:microsoft.com/office/officeart/2005/8/layout/hierarchy1"/>
    <dgm:cxn modelId="{A732AFF5-4A03-4817-95A9-DE2650701A72}" srcId="{32A94414-53CA-43C1-9869-627A3CCFBB5B}" destId="{C1C141F5-EA42-445A-92E1-033457F25673}" srcOrd="0" destOrd="0" parTransId="{04637A86-5DBA-4F6D-A8C6-C8E885EA21B8}" sibTransId="{78D8F0E6-F606-4B62-8FEE-38F63476B1D7}"/>
    <dgm:cxn modelId="{F9572B56-745F-4F19-A675-DFC67BE194A9}" srcId="{32A94414-53CA-43C1-9869-627A3CCFBB5B}" destId="{926D0306-5DA0-4A43-9A8A-1EE42FAAFA70}" srcOrd="1" destOrd="0" parTransId="{94159A16-7D18-4ED8-A910-48A7029A3B1D}" sibTransId="{3174FCE0-5AF6-4486-B959-C34356A48E54}"/>
    <dgm:cxn modelId="{4D0F8809-F139-474A-BD8B-25745ECB7674}" type="presParOf" srcId="{75CDB281-04FA-41C4-9A4E-2C560247591B}" destId="{B66A20E4-3782-4C1E-B7FF-BD864B3DA0B2}" srcOrd="0" destOrd="0" presId="urn:microsoft.com/office/officeart/2005/8/layout/hierarchy1"/>
    <dgm:cxn modelId="{B7FD7CEF-24D1-47F8-9100-164ED4E3B08B}" type="presParOf" srcId="{B66A20E4-3782-4C1E-B7FF-BD864B3DA0B2}" destId="{25F0E4C3-9809-49D6-A6DD-DCF9A939CCDF}" srcOrd="0" destOrd="0" presId="urn:microsoft.com/office/officeart/2005/8/layout/hierarchy1"/>
    <dgm:cxn modelId="{82E7E87E-9A84-4261-AA72-E3E463E05F19}" type="presParOf" srcId="{25F0E4C3-9809-49D6-A6DD-DCF9A939CCDF}" destId="{C5C9EE07-DCE5-4A7B-B587-62C3B063AF68}" srcOrd="0" destOrd="0" presId="urn:microsoft.com/office/officeart/2005/8/layout/hierarchy1"/>
    <dgm:cxn modelId="{2D94CA0D-E6B6-4108-8F46-FCD6FD803264}" type="presParOf" srcId="{25F0E4C3-9809-49D6-A6DD-DCF9A939CCDF}" destId="{3F721DF9-EAAB-4FF5-93D2-F55637DBA9AA}" srcOrd="1" destOrd="0" presId="urn:microsoft.com/office/officeart/2005/8/layout/hierarchy1"/>
    <dgm:cxn modelId="{C0EEE455-5FAA-428D-AE6A-7315C965F2AC}" type="presParOf" srcId="{B66A20E4-3782-4C1E-B7FF-BD864B3DA0B2}" destId="{1BC4912B-A94B-403E-A1B7-25FE8D9CAE8E}" srcOrd="1" destOrd="0" presId="urn:microsoft.com/office/officeart/2005/8/layout/hierarchy1"/>
    <dgm:cxn modelId="{CBCAB0EE-A645-4170-B52A-C48E87F73300}" type="presParOf" srcId="{1BC4912B-A94B-403E-A1B7-25FE8D9CAE8E}" destId="{E52A5AE7-3B21-4D6A-BEB7-A4BB1418E03E}" srcOrd="0" destOrd="0" presId="urn:microsoft.com/office/officeart/2005/8/layout/hierarchy1"/>
    <dgm:cxn modelId="{140E5780-B28E-4C43-ABAA-D290C779CCB7}" type="presParOf" srcId="{1BC4912B-A94B-403E-A1B7-25FE8D9CAE8E}" destId="{A449B05F-1231-41D4-A8C2-EC134B79C166}" srcOrd="1" destOrd="0" presId="urn:microsoft.com/office/officeart/2005/8/layout/hierarchy1"/>
    <dgm:cxn modelId="{67652EA1-A725-4893-B9F9-72A3A82A0BB7}" type="presParOf" srcId="{A449B05F-1231-41D4-A8C2-EC134B79C166}" destId="{3697107E-FB85-4755-8895-0A2D5E46D20F}" srcOrd="0" destOrd="0" presId="urn:microsoft.com/office/officeart/2005/8/layout/hierarchy1"/>
    <dgm:cxn modelId="{3DD82F85-08CD-4B03-A0BB-3B452C924BE8}" type="presParOf" srcId="{3697107E-FB85-4755-8895-0A2D5E46D20F}" destId="{C8B1ADE9-D599-409B-B94D-FE1F1C0D1BC4}" srcOrd="0" destOrd="0" presId="urn:microsoft.com/office/officeart/2005/8/layout/hierarchy1"/>
    <dgm:cxn modelId="{E5785E78-E5A6-41EB-BDFD-3E1F74837275}" type="presParOf" srcId="{3697107E-FB85-4755-8895-0A2D5E46D20F}" destId="{6D15EC51-0B79-432D-8E7A-DD7445C0103C}" srcOrd="1" destOrd="0" presId="urn:microsoft.com/office/officeart/2005/8/layout/hierarchy1"/>
    <dgm:cxn modelId="{B5793D4A-7ADD-48A4-8207-2F1DE40FAD9A}" type="presParOf" srcId="{A449B05F-1231-41D4-A8C2-EC134B79C166}" destId="{7B2C1720-D1EE-4535-AAEE-C7B4B1134A38}" srcOrd="1" destOrd="0" presId="urn:microsoft.com/office/officeart/2005/8/layout/hierarchy1"/>
    <dgm:cxn modelId="{B323B985-C5A4-4DBE-99AE-834E2613CE7A}" type="presParOf" srcId="{7B2C1720-D1EE-4535-AAEE-C7B4B1134A38}" destId="{8DE84DAD-3247-451F-895D-CE0F2DC9EF49}" srcOrd="0" destOrd="0" presId="urn:microsoft.com/office/officeart/2005/8/layout/hierarchy1"/>
    <dgm:cxn modelId="{9CB799A1-EA11-44B5-AB96-63C380A400B5}" type="presParOf" srcId="{7B2C1720-D1EE-4535-AAEE-C7B4B1134A38}" destId="{F6738568-9505-4747-A715-EC681AAAA565}" srcOrd="1" destOrd="0" presId="urn:microsoft.com/office/officeart/2005/8/layout/hierarchy1"/>
    <dgm:cxn modelId="{03C86441-8C37-4280-A2E5-0AA5CAF59512}" type="presParOf" srcId="{F6738568-9505-4747-A715-EC681AAAA565}" destId="{5D17C65E-10C9-4004-80D5-5B36CBC1BB28}" srcOrd="0" destOrd="0" presId="urn:microsoft.com/office/officeart/2005/8/layout/hierarchy1"/>
    <dgm:cxn modelId="{C387D7A9-77F8-424F-A256-B6064B690D79}" type="presParOf" srcId="{5D17C65E-10C9-4004-80D5-5B36CBC1BB28}" destId="{198B311B-7364-4738-A88E-D73BF6AE0E8C}" srcOrd="0" destOrd="0" presId="urn:microsoft.com/office/officeart/2005/8/layout/hierarchy1"/>
    <dgm:cxn modelId="{FFC39F0D-9310-4B85-A750-11D9549794A5}" type="presParOf" srcId="{5D17C65E-10C9-4004-80D5-5B36CBC1BB28}" destId="{2AE36EB8-7F02-49BF-B776-1FD8A20F9E17}" srcOrd="1" destOrd="0" presId="urn:microsoft.com/office/officeart/2005/8/layout/hierarchy1"/>
    <dgm:cxn modelId="{265A8720-191C-4FF2-95A1-C8A646D85ADA}" type="presParOf" srcId="{F6738568-9505-4747-A715-EC681AAAA565}" destId="{7366B9CD-FFE7-42D0-8B68-7733FDA495D8}" srcOrd="1" destOrd="0" presId="urn:microsoft.com/office/officeart/2005/8/layout/hierarchy1"/>
    <dgm:cxn modelId="{1C1219A7-9DA5-4A74-978E-A3CE5E22A412}" type="presParOf" srcId="{1BC4912B-A94B-403E-A1B7-25FE8D9CAE8E}" destId="{5AA32AC0-6D70-49AF-B27E-BA45FC7D2648}" srcOrd="2" destOrd="0" presId="urn:microsoft.com/office/officeart/2005/8/layout/hierarchy1"/>
    <dgm:cxn modelId="{226403AC-E307-44D8-947E-2EF098CFC445}" type="presParOf" srcId="{1BC4912B-A94B-403E-A1B7-25FE8D9CAE8E}" destId="{ED06E49E-4AD2-4A69-A261-CE24482AA398}" srcOrd="3" destOrd="0" presId="urn:microsoft.com/office/officeart/2005/8/layout/hierarchy1"/>
    <dgm:cxn modelId="{E87DC3F3-ED3D-4092-AF83-88A4210D7956}" type="presParOf" srcId="{ED06E49E-4AD2-4A69-A261-CE24482AA398}" destId="{1772F933-1A55-494C-8001-F031D7511338}" srcOrd="0" destOrd="0" presId="urn:microsoft.com/office/officeart/2005/8/layout/hierarchy1"/>
    <dgm:cxn modelId="{45D97A66-076F-4210-A6C1-545F72F9A53E}" type="presParOf" srcId="{1772F933-1A55-494C-8001-F031D7511338}" destId="{5235D22D-9FC8-4D78-B1AA-8C2A836737EF}" srcOrd="0" destOrd="0" presId="urn:microsoft.com/office/officeart/2005/8/layout/hierarchy1"/>
    <dgm:cxn modelId="{7ABBC61C-DB09-45A3-890F-CA0BE9CF17FC}" type="presParOf" srcId="{1772F933-1A55-494C-8001-F031D7511338}" destId="{ED47E00E-88EA-4AE8-ADFD-4CACACD4322F}" srcOrd="1" destOrd="0" presId="urn:microsoft.com/office/officeart/2005/8/layout/hierarchy1"/>
    <dgm:cxn modelId="{2A7D7A36-3F6F-4864-AF4D-48E472DDE4E0}" type="presParOf" srcId="{ED06E49E-4AD2-4A69-A261-CE24482AA398}" destId="{93792545-3319-41E4-835E-4F5BF7747CD8}" srcOrd="1" destOrd="0" presId="urn:microsoft.com/office/officeart/2005/8/layout/hierarchy1"/>
    <dgm:cxn modelId="{461DEC36-22DD-486B-9C99-DE75C42E58C7}" type="presParOf" srcId="{93792545-3319-41E4-835E-4F5BF7747CD8}" destId="{E297D1F0-2EE8-4770-9673-C42B20C21D97}" srcOrd="0" destOrd="0" presId="urn:microsoft.com/office/officeart/2005/8/layout/hierarchy1"/>
    <dgm:cxn modelId="{47A6B2D0-49F2-48A3-93A8-0E89F1A1E785}" type="presParOf" srcId="{93792545-3319-41E4-835E-4F5BF7747CD8}" destId="{54933C94-9850-4D8B-9FD3-5F91E7A6AF3B}" srcOrd="1" destOrd="0" presId="urn:microsoft.com/office/officeart/2005/8/layout/hierarchy1"/>
    <dgm:cxn modelId="{F667EE10-139A-4450-ADD9-A755D61FCEA2}" type="presParOf" srcId="{54933C94-9850-4D8B-9FD3-5F91E7A6AF3B}" destId="{20F10149-0820-4C13-9C9C-509CFBB4E26A}" srcOrd="0" destOrd="0" presId="urn:microsoft.com/office/officeart/2005/8/layout/hierarchy1"/>
    <dgm:cxn modelId="{F40D3BD2-2DCE-4707-B777-9B32F2BDF7FE}" type="presParOf" srcId="{20F10149-0820-4C13-9C9C-509CFBB4E26A}" destId="{B9DCBFA3-CA73-454F-B10A-BC4E8374A46A}" srcOrd="0" destOrd="0" presId="urn:microsoft.com/office/officeart/2005/8/layout/hierarchy1"/>
    <dgm:cxn modelId="{C9D048B4-A831-46F3-9A02-064275440A9E}" type="presParOf" srcId="{20F10149-0820-4C13-9C9C-509CFBB4E26A}" destId="{D0958F25-4062-425F-957F-5CA9A397D6DC}" srcOrd="1" destOrd="0" presId="urn:microsoft.com/office/officeart/2005/8/layout/hierarchy1"/>
    <dgm:cxn modelId="{252FCF79-B78B-43D6-8DE3-ADD5662EA2EC}" type="presParOf" srcId="{54933C94-9850-4D8B-9FD3-5F91E7A6AF3B}" destId="{808567F8-5B41-4396-8C28-3AF7D7F1E87C}" srcOrd="1" destOrd="0" presId="urn:microsoft.com/office/officeart/2005/8/layout/hierarchy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4"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 Id="rId6" Type="http://schemas.openxmlformats.org/officeDocument/2006/relationships/image" Target="../media/image16.emf"/><Relationship Id="rId5" Type="http://schemas.openxmlformats.org/officeDocument/2006/relationships/image" Target="../media/image15.emf"/><Relationship Id="rId4" Type="http://schemas.openxmlformats.org/officeDocument/2006/relationships/image" Target="../media/image1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image" Target="../media/image2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6148B2F-27B9-4EA1-99FC-5FD5DF03BFD3}" type="datetimeFigureOut">
              <a:rPr lang="en-US" smtClean="0"/>
              <a:pPr/>
              <a:t>11/6/2024</a:t>
            </a:fld>
            <a:endParaRPr lang="en-IN"/>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8DD67A-9A65-46E4-A81F-FAA51F44AA25}" type="slidenum">
              <a:rPr lang="en-IN" smtClean="0"/>
              <a:pPr/>
              <a:t>‹#›</a:t>
            </a:fld>
            <a:endParaRPr lang="en-I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686C15-F49C-433D-909E-8FB1107D9682}" type="datetimeFigureOut">
              <a:rPr lang="en-US" smtClean="0"/>
              <a:pPr/>
              <a:t>11/6/2024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51B3D1-8DE2-4AAE-B504-90A0ECA7B77C}"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A51B3D1-8DE2-4AAE-B504-90A0ECA7B77C}" type="slidenum">
              <a:rPr lang="en-IN" smtClean="0"/>
              <a:pPr/>
              <a:t>1</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FA51B3D1-8DE2-4AAE-B504-90A0ECA7B77C}" type="slidenum">
              <a:rPr lang="en-IN" smtClean="0"/>
              <a:pPr/>
              <a:t>2</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FA51B3D1-8DE2-4AAE-B504-90A0ECA7B77C}" type="slidenum">
              <a:rPr lang="en-IN" smtClean="0"/>
              <a:pPr/>
              <a:t>7</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28.jpeg"/><Relationship Id="rId4" Type="http://schemas.openxmlformats.org/officeDocument/2006/relationships/image" Target="../media/image27.jpeg"/></Relationships>
</file>

<file path=ppt/slides/_rels/slide24.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31.jpeg"/></Relationships>
</file>

<file path=ppt/slides/_rels/slide2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34.jpeg"/><Relationship Id="rId4" Type="http://schemas.openxmlformats.org/officeDocument/2006/relationships/image" Target="../media/image33.jpeg"/></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40.jpeg"/><Relationship Id="rId5" Type="http://schemas.openxmlformats.org/officeDocument/2006/relationships/image" Target="../media/image39.jpeg"/><Relationship Id="rId4" Type="http://schemas.openxmlformats.org/officeDocument/2006/relationships/image" Target="../media/image38.jpeg"/></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notesSlide" Target="../notesSlides/notesSlide3.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9.bin"/><Relationship Id="rId5" Type="http://schemas.openxmlformats.org/officeDocument/2006/relationships/oleObject" Target="../embeddings/oleObject8.bin"/><Relationship Id="rId10" Type="http://schemas.openxmlformats.org/officeDocument/2006/relationships/oleObject" Target="../embeddings/oleObject13.bin"/><Relationship Id="rId4" Type="http://schemas.openxmlformats.org/officeDocument/2006/relationships/image" Target="../media/image3.jpeg"/><Relationship Id="rId9" Type="http://schemas.openxmlformats.org/officeDocument/2006/relationships/oleObject" Target="../embeddings/oleObject12.bin"/></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86800" cy="1143000"/>
          </a:xfrm>
          <a:noFill/>
        </p:spPr>
        <p:txBody>
          <a:bodyPr>
            <a:normAutofit/>
          </a:bodyPr>
          <a:lstStyle/>
          <a:p>
            <a:r>
              <a:rPr lang="en-US" sz="3200" b="1" i="1" dirty="0" smtClean="0">
                <a:latin typeface="Times New Roman" pitchFamily="18" charset="0"/>
                <a:cs typeface="Times New Roman" pitchFamily="18" charset="0"/>
              </a:rPr>
              <a:t>Classification, </a:t>
            </a:r>
            <a:r>
              <a:rPr lang="en-US" sz="3200" b="1" i="1" dirty="0" smtClean="0">
                <a:latin typeface="Times New Roman" pitchFamily="18" charset="0"/>
                <a:cs typeface="Times New Roman" pitchFamily="18" charset="0"/>
              </a:rPr>
              <a:t>Nomenclature </a:t>
            </a:r>
            <a:r>
              <a:rPr lang="en-US" sz="3200" b="1" i="1" dirty="0" smtClean="0">
                <a:latin typeface="Times New Roman" pitchFamily="18" charset="0"/>
                <a:cs typeface="Times New Roman" pitchFamily="18" charset="0"/>
              </a:rPr>
              <a:t>of Organic Compounds</a:t>
            </a:r>
            <a:endParaRPr lang="en-IN" sz="3200" b="1" i="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a:noFill/>
        </p:spPr>
        <p:txBody>
          <a:bodyPr>
            <a:normAutofit/>
          </a:bodyPr>
          <a:lstStyle/>
          <a:p>
            <a:pPr algn="ctr">
              <a:buNone/>
              <a:defRPr/>
            </a:pPr>
            <a:endParaRPr lang="en-US" sz="2400" b="1" dirty="0" smtClean="0">
              <a:latin typeface="Times New Roman" pitchFamily="18" charset="0"/>
              <a:cs typeface="Times New Roman" pitchFamily="18" charset="0"/>
            </a:endParaRPr>
          </a:p>
          <a:p>
            <a:pPr algn="ctr">
              <a:buNone/>
              <a:defRPr/>
            </a:pPr>
            <a:r>
              <a:rPr lang="en-US" sz="2400" b="1" dirty="0" smtClean="0">
                <a:latin typeface="Times New Roman" pitchFamily="18" charset="0"/>
                <a:cs typeface="Times New Roman" pitchFamily="18" charset="0"/>
              </a:rPr>
              <a:t>BY</a:t>
            </a:r>
          </a:p>
          <a:p>
            <a:pPr algn="ctr">
              <a:buNone/>
              <a:defRPr/>
            </a:pPr>
            <a:r>
              <a:rPr lang="en-US" sz="2400" b="1" dirty="0" smtClean="0">
                <a:latin typeface="Times New Roman" pitchFamily="18" charset="0"/>
                <a:cs typeface="Times New Roman" pitchFamily="18" charset="0"/>
              </a:rPr>
              <a:t>Dr. MAYANK  YADAV</a:t>
            </a:r>
          </a:p>
          <a:p>
            <a:pPr algn="ctr">
              <a:buNone/>
              <a:defRPr/>
            </a:pPr>
            <a:r>
              <a:rPr lang="en-US" sz="2400" b="1" dirty="0" smtClean="0">
                <a:latin typeface="Times New Roman" pitchFamily="18" charset="0"/>
                <a:cs typeface="Times New Roman" pitchFamily="18" charset="0"/>
              </a:rPr>
              <a:t>Professor</a:t>
            </a:r>
          </a:p>
          <a:p>
            <a:pPr algn="ctr">
              <a:buNone/>
              <a:defRPr/>
            </a:pPr>
            <a:r>
              <a:rPr lang="en-US" sz="2400" b="1" dirty="0" smtClean="0">
                <a:latin typeface="Times New Roman" pitchFamily="18" charset="0"/>
                <a:cs typeface="Times New Roman" pitchFamily="18" charset="0"/>
              </a:rPr>
              <a:t>Pharmaceutical Chemistry</a:t>
            </a:r>
          </a:p>
          <a:p>
            <a:pPr algn="ctr">
              <a:buNone/>
              <a:defRPr/>
            </a:pPr>
            <a:endParaRPr lang="en-US" sz="2400" b="1" dirty="0" smtClean="0">
              <a:latin typeface="Times New Roman" pitchFamily="18" charset="0"/>
              <a:cs typeface="Times New Roman" pitchFamily="18" charset="0"/>
            </a:endParaRPr>
          </a:p>
          <a:p>
            <a:pPr algn="ctr">
              <a:buNone/>
            </a:pPr>
            <a:endParaRPr lang="en-US" sz="2400" b="1" dirty="0" smtClean="0">
              <a:latin typeface="Times New Roman" pitchFamily="18" charset="0"/>
              <a:cs typeface="Times New Roman" pitchFamily="18" charset="0"/>
            </a:endParaRPr>
          </a:p>
          <a:p>
            <a:pPr algn="ctr">
              <a:buNone/>
            </a:pPr>
            <a:endParaRPr lang="en-US" sz="2400" b="1" dirty="0" smtClean="0">
              <a:latin typeface="Times New Roman" pitchFamily="18" charset="0"/>
              <a:cs typeface="Times New Roman" pitchFamily="18" charset="0"/>
            </a:endParaRPr>
          </a:p>
          <a:p>
            <a:pPr algn="ctr">
              <a:buNone/>
            </a:pPr>
            <a:r>
              <a:rPr lang="en-US" sz="2400" b="1" dirty="0" err="1" smtClean="0">
                <a:latin typeface="Times New Roman" pitchFamily="18" charset="0"/>
                <a:cs typeface="Times New Roman" pitchFamily="18" charset="0"/>
              </a:rPr>
              <a:t>Adarsh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Vijendra</a:t>
            </a:r>
            <a:r>
              <a:rPr lang="en-US" sz="2400" b="1" dirty="0" smtClean="0">
                <a:latin typeface="Times New Roman" pitchFamily="18" charset="0"/>
                <a:cs typeface="Times New Roman" pitchFamily="18" charset="0"/>
              </a:rPr>
              <a:t> Institute of Pharmaceutical Sciences</a:t>
            </a:r>
          </a:p>
          <a:p>
            <a:pPr algn="ctr">
              <a:buNone/>
            </a:pPr>
            <a:r>
              <a:rPr lang="en-US" sz="2400" b="1" dirty="0" smtClean="0">
                <a:latin typeface="Times New Roman" pitchFamily="18" charset="0"/>
                <a:cs typeface="Times New Roman" pitchFamily="18" charset="0"/>
              </a:rPr>
              <a:t>(A constituent institute of </a:t>
            </a:r>
            <a:r>
              <a:rPr lang="en-US" sz="2400" b="1" dirty="0" err="1" smtClean="0">
                <a:latin typeface="Times New Roman" pitchFamily="18" charset="0"/>
                <a:cs typeface="Times New Roman" pitchFamily="18" charset="0"/>
              </a:rPr>
              <a:t>Shobhit</a:t>
            </a:r>
            <a:r>
              <a:rPr lang="en-US" sz="2400" b="1" dirty="0" smtClean="0">
                <a:latin typeface="Times New Roman" pitchFamily="18" charset="0"/>
                <a:cs typeface="Times New Roman" pitchFamily="18" charset="0"/>
              </a:rPr>
              <a:t> University</a:t>
            </a:r>
            <a:r>
              <a:rPr lang="en-IN" sz="2400" b="1" dirty="0" smtClean="0">
                <a:latin typeface="Times New Roman" pitchFamily="18" charset="0"/>
                <a:cs typeface="Times New Roman" pitchFamily="18" charset="0"/>
              </a:rPr>
              <a:t>)</a:t>
            </a:r>
          </a:p>
          <a:p>
            <a:pPr algn="ctr">
              <a:buNone/>
            </a:pPr>
            <a:r>
              <a:rPr lang="en-US" sz="2400" b="1" dirty="0" err="1" smtClean="0">
                <a:latin typeface="Times New Roman" pitchFamily="18" charset="0"/>
                <a:cs typeface="Times New Roman" pitchFamily="18" charset="0"/>
              </a:rPr>
              <a:t>Gangoh</a:t>
            </a:r>
            <a:r>
              <a:rPr lang="en-US" sz="2400" b="1" dirty="0" smtClean="0">
                <a:latin typeface="Times New Roman" pitchFamily="18" charset="0"/>
                <a:cs typeface="Times New Roman" pitchFamily="18" charset="0"/>
              </a:rPr>
              <a:t>, Saharanpur</a:t>
            </a:r>
          </a:p>
          <a:p>
            <a:pPr algn="ctr">
              <a:buNone/>
              <a:defRPr/>
            </a:pPr>
            <a:endParaRPr lang="en-US" b="1" dirty="0" smtClean="0">
              <a:latin typeface="Times New Roman" pitchFamily="18" charset="0"/>
              <a:cs typeface="Times New Roman" pitchFamily="18" charset="0"/>
            </a:endParaRPr>
          </a:p>
        </p:txBody>
      </p:sp>
      <p:pic>
        <p:nvPicPr>
          <p:cNvPr id="5" name="Picture 6" descr="C:\Users\DELL\Desktop\image.png"/>
          <p:cNvPicPr>
            <a:picLocks noChangeAspect="1" noChangeArrowheads="1"/>
          </p:cNvPicPr>
          <p:nvPr/>
        </p:nvPicPr>
        <p:blipFill>
          <a:blip r:embed="rId3"/>
          <a:srcRect/>
          <a:stretch>
            <a:fillRect/>
          </a:stretch>
        </p:blipFill>
        <p:spPr bwMode="auto">
          <a:xfrm>
            <a:off x="3962400" y="3886200"/>
            <a:ext cx="1155700" cy="11414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3"/>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0" y="152401"/>
            <a:ext cx="8001000" cy="7417415"/>
          </a:xfrm>
          <a:prstGeom prst="rect">
            <a:avLst/>
          </a:prstGeom>
          <a:noFill/>
        </p:spPr>
        <p:txBody>
          <a:bodyPr wrap="square" numCol="1" rtlCol="0">
            <a:spAutoFit/>
          </a:bodyPr>
          <a:lstStyle/>
          <a:p>
            <a:pPr algn="ctr"/>
            <a:r>
              <a:rPr lang="en-US" sz="3200" b="1" dirty="0" smtClean="0">
                <a:latin typeface="Times New Roman" pitchFamily="18" charset="0"/>
                <a:cs typeface="Times New Roman" pitchFamily="18" charset="0"/>
              </a:rPr>
              <a:t>FUNCTIONAL GROUP</a:t>
            </a:r>
          </a:p>
          <a:p>
            <a:pPr algn="just"/>
            <a:r>
              <a:rPr lang="en-US" sz="2600" dirty="0" smtClean="0">
                <a:latin typeface="Times New Roman" pitchFamily="18" charset="0"/>
                <a:cs typeface="Times New Roman" pitchFamily="18" charset="0"/>
              </a:rPr>
              <a:t>It can be defined as an atom or a group of atoms which determines the chemical </a:t>
            </a:r>
            <a:r>
              <a:rPr lang="en-US" sz="2600" dirty="0" err="1" smtClean="0">
                <a:latin typeface="Times New Roman" pitchFamily="18" charset="0"/>
                <a:cs typeface="Times New Roman" pitchFamily="18" charset="0"/>
              </a:rPr>
              <a:t>behaviour</a:t>
            </a:r>
            <a:r>
              <a:rPr lang="en-US" sz="2600" dirty="0" smtClean="0">
                <a:latin typeface="Times New Roman" pitchFamily="18" charset="0"/>
                <a:cs typeface="Times New Roman" pitchFamily="18" charset="0"/>
              </a:rPr>
              <a:t> of an organic compound i.e. </a:t>
            </a:r>
            <a:r>
              <a:rPr lang="en-US" sz="2600" b="1" i="1" dirty="0" smtClean="0">
                <a:latin typeface="Times New Roman" pitchFamily="18" charset="0"/>
                <a:cs typeface="Times New Roman" pitchFamily="18" charset="0"/>
              </a:rPr>
              <a:t>Chemical Properties of any organic compound are the properties of functional group.</a:t>
            </a:r>
          </a:p>
          <a:p>
            <a:pPr algn="just"/>
            <a:r>
              <a:rPr lang="en-US" sz="2600" b="1" i="1" dirty="0" smtClean="0">
                <a:latin typeface="Times New Roman" pitchFamily="18" charset="0"/>
                <a:cs typeface="Times New Roman" pitchFamily="18" charset="0"/>
              </a:rPr>
              <a:t>Each functional group gives the chemical reactions which are largely independent of the rest of the molecule.</a:t>
            </a:r>
          </a:p>
          <a:p>
            <a:pPr algn="just"/>
            <a:r>
              <a:rPr lang="en-US" sz="2600" dirty="0" smtClean="0">
                <a:latin typeface="Times New Roman" pitchFamily="18" charset="0"/>
                <a:cs typeface="Times New Roman" pitchFamily="18" charset="0"/>
              </a:rPr>
              <a:t>Examples in this case are hydroxyl group (-OH), </a:t>
            </a:r>
            <a:r>
              <a:rPr lang="en-US" sz="2600" dirty="0" err="1" smtClean="0">
                <a:latin typeface="Times New Roman" pitchFamily="18" charset="0"/>
                <a:cs typeface="Times New Roman" pitchFamily="18" charset="0"/>
              </a:rPr>
              <a:t>aldehyde</a:t>
            </a:r>
            <a:r>
              <a:rPr lang="en-US" sz="2600" dirty="0" smtClean="0">
                <a:latin typeface="Times New Roman" pitchFamily="18" charset="0"/>
                <a:cs typeface="Times New Roman" pitchFamily="18" charset="0"/>
              </a:rPr>
              <a:t> group (-CHO) and carboxylic acid group (-COOH).</a:t>
            </a:r>
          </a:p>
          <a:p>
            <a:pPr algn="just"/>
            <a:r>
              <a:rPr lang="en-US" sz="2600" b="1" dirty="0" smtClean="0">
                <a:latin typeface="Times New Roman" pitchFamily="18" charset="0"/>
                <a:cs typeface="Times New Roman" pitchFamily="18" charset="0"/>
              </a:rPr>
              <a:t>Classes of organic compounds:</a:t>
            </a:r>
          </a:p>
          <a:p>
            <a:pPr algn="just"/>
            <a:r>
              <a:rPr lang="en-US" sz="2600" dirty="0" smtClean="0">
                <a:latin typeface="Times New Roman" pitchFamily="18" charset="0"/>
                <a:cs typeface="Times New Roman" pitchFamily="18" charset="0"/>
              </a:rPr>
              <a:t>A series of compounds containing the same functional group constitutes a class of organic compounds. For example: Following compounds all belong to a class of compounds called as </a:t>
            </a:r>
            <a:r>
              <a:rPr lang="en-US" sz="2600" b="1" dirty="0" smtClean="0">
                <a:latin typeface="Times New Roman" pitchFamily="18" charset="0"/>
                <a:cs typeface="Times New Roman" pitchFamily="18" charset="0"/>
              </a:rPr>
              <a:t>alcohols</a:t>
            </a:r>
            <a:r>
              <a:rPr lang="en-US" sz="2600" dirty="0" smtClean="0">
                <a:latin typeface="Times New Roman" pitchFamily="18" charset="0"/>
                <a:cs typeface="Times New Roman" pitchFamily="18" charset="0"/>
              </a:rPr>
              <a:t>.</a:t>
            </a:r>
          </a:p>
          <a:p>
            <a:pPr algn="just"/>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endParaRPr lang="en-US" sz="2600" dirty="0" smtClean="0">
              <a:latin typeface="Times New Roman" pitchFamily="18" charset="0"/>
              <a:cs typeface="Times New Roman" pitchFamily="18" charset="0"/>
            </a:endParaRPr>
          </a:p>
          <a:p>
            <a:pPr algn="just"/>
            <a:endParaRPr lang="en-IN" sz="2800" dirty="0">
              <a:latin typeface="Times New Roman" pitchFamily="18" charset="0"/>
              <a:cs typeface="Times New Roman" pitchFamily="18" charset="0"/>
            </a:endParaRPr>
          </a:p>
        </p:txBody>
      </p:sp>
      <p:graphicFrame>
        <p:nvGraphicFramePr>
          <p:cNvPr id="25602" name="Object 2"/>
          <p:cNvGraphicFramePr>
            <a:graphicFrameLocks noChangeAspect="1"/>
          </p:cNvGraphicFramePr>
          <p:nvPr/>
        </p:nvGraphicFramePr>
        <p:xfrm>
          <a:off x="1524000" y="5791200"/>
          <a:ext cx="1371600" cy="883627"/>
        </p:xfrm>
        <a:graphic>
          <a:graphicData uri="http://schemas.openxmlformats.org/presentationml/2006/ole">
            <p:oleObj spid="_x0000_s25602" name="CS ChemDraw Drawing" r:id="rId4" imgW="661085" imgH="424875" progId="ChemDraw.Document.6.0">
              <p:embed/>
            </p:oleObj>
          </a:graphicData>
        </a:graphic>
      </p:graphicFrame>
      <p:graphicFrame>
        <p:nvGraphicFramePr>
          <p:cNvPr id="25603" name="Object 3"/>
          <p:cNvGraphicFramePr>
            <a:graphicFrameLocks noChangeAspect="1"/>
          </p:cNvGraphicFramePr>
          <p:nvPr/>
        </p:nvGraphicFramePr>
        <p:xfrm>
          <a:off x="4038600" y="5867400"/>
          <a:ext cx="1474787" cy="762000"/>
        </p:xfrm>
        <a:graphic>
          <a:graphicData uri="http://schemas.openxmlformats.org/presentationml/2006/ole">
            <p:oleObj spid="_x0000_s25603" name="CS ChemDraw Drawing" r:id="rId5" imgW="712914" imgH="607890" progId="ChemDraw.Document.6.0">
              <p:embed/>
            </p:oleObj>
          </a:graphicData>
        </a:graphic>
      </p:graphicFrame>
      <p:graphicFrame>
        <p:nvGraphicFramePr>
          <p:cNvPr id="25604" name="Object 4"/>
          <p:cNvGraphicFramePr>
            <a:graphicFrameLocks noChangeAspect="1"/>
          </p:cNvGraphicFramePr>
          <p:nvPr/>
        </p:nvGraphicFramePr>
        <p:xfrm>
          <a:off x="6858000" y="5562600"/>
          <a:ext cx="1600200" cy="1066800"/>
        </p:xfrm>
        <a:graphic>
          <a:graphicData uri="http://schemas.openxmlformats.org/presentationml/2006/ole">
            <p:oleObj spid="_x0000_s25604" name="CS ChemDraw Drawing" r:id="rId6" imgW="843835" imgH="574149" progId="ChemDraw.Document.6.0">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762000" y="228600"/>
            <a:ext cx="8153400" cy="6124754"/>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Compounds in the same class undergo similar type of chemical reactions. Therefore, it is convenient to use a general formula for a class of compounds. For alcohols, general formula is R-OH while for amines it is R-NH</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a:t>
            </a:r>
          </a:p>
          <a:p>
            <a:pPr algn="just"/>
            <a:r>
              <a:rPr lang="en-US" sz="2800" b="1" dirty="0" smtClean="0">
                <a:latin typeface="Times New Roman" pitchFamily="18" charset="0"/>
                <a:cs typeface="Times New Roman" pitchFamily="18" charset="0"/>
              </a:rPr>
              <a:t>Homologous series: </a:t>
            </a:r>
            <a:r>
              <a:rPr lang="en-US" sz="2800" dirty="0" smtClean="0">
                <a:latin typeface="Times New Roman" pitchFamily="18" charset="0"/>
                <a:cs typeface="Times New Roman" pitchFamily="18" charset="0"/>
              </a:rPr>
              <a:t>A group or a series of organic compounds in which each member contains the same characteristic functional group and differs from each other by a fixed unit form a homologous series and each member is known as homologue of its immediate </a:t>
            </a:r>
            <a:r>
              <a:rPr lang="en-US" sz="2800" dirty="0" err="1" smtClean="0">
                <a:latin typeface="Times New Roman" pitchFamily="18" charset="0"/>
                <a:cs typeface="Times New Roman" pitchFamily="18" charset="0"/>
              </a:rPr>
              <a:t>neighbour</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The members of the homologous series can be represented by a general formula and the successive members differ from each other in the molecular formula by -CH</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unit. The general formula for alcohols</a:t>
            </a:r>
            <a:endParaRPr lang="en-IN" sz="2800"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90601" y="228600"/>
            <a:ext cx="7924800" cy="2964914"/>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is C</a:t>
            </a:r>
            <a:r>
              <a:rPr lang="en-US" sz="2800" baseline="-25000"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H</a:t>
            </a:r>
            <a:r>
              <a:rPr lang="en-US" sz="2800" baseline="-25000" dirty="0" smtClean="0">
                <a:latin typeface="Times New Roman" pitchFamily="18" charset="0"/>
                <a:cs typeface="Times New Roman" pitchFamily="18" charset="0"/>
              </a:rPr>
              <a:t>2n+1</a:t>
            </a:r>
            <a:r>
              <a:rPr lang="en-US" sz="2800" dirty="0" smtClean="0">
                <a:latin typeface="Times New Roman" pitchFamily="18" charset="0"/>
                <a:cs typeface="Times New Roman" pitchFamily="18" charset="0"/>
              </a:rPr>
              <a:t>OH from which molecular formula of members can be calculated by taking n=1, 2 and 3. </a:t>
            </a:r>
          </a:p>
          <a:p>
            <a:pPr algn="just"/>
            <a:r>
              <a:rPr lang="en-US" sz="2800" b="1" i="1" dirty="0" smtClean="0">
                <a:latin typeface="Times New Roman" pitchFamily="18" charset="0"/>
                <a:cs typeface="Times New Roman" pitchFamily="18" charset="0"/>
              </a:rPr>
              <a:t>All the  members contain same functional group, show gradation in physical properties &amp; similarity in chemical properties.</a:t>
            </a:r>
          </a:p>
          <a:p>
            <a:pPr algn="just"/>
            <a:endParaRPr lang="en-US" sz="2800" dirty="0" smtClean="0">
              <a:latin typeface="Times New Roman" pitchFamily="18" charset="0"/>
              <a:cs typeface="Times New Roman" pitchFamily="18" charset="0"/>
            </a:endParaRPr>
          </a:p>
          <a:p>
            <a:pPr algn="just"/>
            <a:endParaRPr lang="en-IN" sz="2800"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838201" y="228600"/>
            <a:ext cx="8077199" cy="3026470"/>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NOMENCLATURE OF ORGANIC COMPOUNDS</a:t>
            </a:r>
          </a:p>
          <a:p>
            <a:pPr algn="just"/>
            <a:r>
              <a:rPr lang="en-US" sz="2400" b="1" dirty="0" smtClean="0">
                <a:latin typeface="Times New Roman" pitchFamily="18" charset="0"/>
                <a:cs typeface="Times New Roman" pitchFamily="18" charset="0"/>
              </a:rPr>
              <a:t>Common name: </a:t>
            </a:r>
            <a:r>
              <a:rPr lang="en-US" sz="2400" dirty="0" smtClean="0">
                <a:latin typeface="Times New Roman" pitchFamily="18" charset="0"/>
                <a:cs typeface="Times New Roman" pitchFamily="18" charset="0"/>
              </a:rPr>
              <a:t>The name assigned to an organic compound by the discoverer as he thought appropriate and has no structural relevance is known as its common or trivial name.</a:t>
            </a:r>
          </a:p>
          <a:p>
            <a:pPr algn="just"/>
            <a:endParaRPr lang="en-US" sz="2400" b="1"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Common or trivial names of some organic compounds</a:t>
            </a:r>
          </a:p>
          <a:p>
            <a:pPr algn="just"/>
            <a:endParaRPr lang="en-US" sz="2400" b="1" dirty="0" smtClean="0">
              <a:latin typeface="Times New Roman" pitchFamily="18" charset="0"/>
              <a:cs typeface="Times New Roman" pitchFamily="18" charset="0"/>
            </a:endParaRPr>
          </a:p>
          <a:p>
            <a:pPr algn="just"/>
            <a:endParaRPr lang="en-IN" sz="2800" baseline="-250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1676400" y="2743200"/>
          <a:ext cx="6096000" cy="3230880"/>
        </p:xfrm>
        <a:graphic>
          <a:graphicData uri="http://schemas.openxmlformats.org/drawingml/2006/table">
            <a:tbl>
              <a:tblPr firstRow="1" bandRow="1">
                <a:tableStyleId>{5C22544A-7EE6-4342-B048-85BDC9FD1C3A}</a:tableStyleId>
              </a:tblPr>
              <a:tblGrid>
                <a:gridCol w="3048000"/>
                <a:gridCol w="3048000"/>
              </a:tblGrid>
              <a:tr h="152400">
                <a:tc>
                  <a:txBody>
                    <a:bodyPr/>
                    <a:lstStyle/>
                    <a:p>
                      <a:pPr algn="ctr"/>
                      <a:r>
                        <a:rPr lang="en-US" sz="2400" dirty="0" smtClean="0">
                          <a:latin typeface="Times New Roman" pitchFamily="18" charset="0"/>
                          <a:cs typeface="Times New Roman" pitchFamily="18" charset="0"/>
                        </a:rPr>
                        <a:t>Compounds</a:t>
                      </a:r>
                      <a:endParaRPr lang="en-IN" sz="2400" dirty="0">
                        <a:latin typeface="Times New Roman" pitchFamily="18" charset="0"/>
                        <a:cs typeface="Times New Roman" pitchFamily="18" charset="0"/>
                      </a:endParaRPr>
                    </a:p>
                  </a:txBody>
                  <a:tcPr/>
                </a:tc>
                <a:tc>
                  <a:txBody>
                    <a:bodyPr/>
                    <a:lstStyle/>
                    <a:p>
                      <a:pPr algn="ctr"/>
                      <a:r>
                        <a:rPr lang="en-US" sz="2400" dirty="0" smtClean="0">
                          <a:latin typeface="Times New Roman" pitchFamily="18" charset="0"/>
                          <a:cs typeface="Times New Roman" pitchFamily="18" charset="0"/>
                        </a:rPr>
                        <a:t>Common name</a:t>
                      </a:r>
                      <a:endParaRPr lang="en-IN" sz="24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4</a:t>
                      </a:r>
                      <a:endParaRPr lang="en-IN" sz="2000" baseline="-25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Methane</a:t>
                      </a:r>
                      <a:endParaRPr lang="en-IN" sz="20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endParaRPr lang="en-IN" sz="2000" baseline="-25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n-Butane</a:t>
                      </a:r>
                      <a:endParaRPr lang="en-IN" sz="20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CHCH</a:t>
                      </a:r>
                      <a:r>
                        <a:rPr lang="en-US" sz="2000" baseline="-25000" dirty="0" smtClean="0">
                          <a:latin typeface="Times New Roman" pitchFamily="18" charset="0"/>
                          <a:cs typeface="Times New Roman" pitchFamily="18" charset="0"/>
                        </a:rPr>
                        <a:t>3</a:t>
                      </a:r>
                      <a:endParaRPr lang="en-IN" sz="2000" baseline="-25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Isobutane</a:t>
                      </a:r>
                      <a:endParaRPr lang="en-IN" sz="20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a:t>
                      </a:r>
                      <a:r>
                        <a:rPr lang="en-US" sz="2000" baseline="-25000" dirty="0" smtClean="0">
                          <a:latin typeface="Times New Roman" pitchFamily="18" charset="0"/>
                          <a:cs typeface="Times New Roman" pitchFamily="18" charset="0"/>
                        </a:rPr>
                        <a:t>4</a:t>
                      </a:r>
                      <a:r>
                        <a:rPr lang="en-US" sz="2000" dirty="0" smtClean="0">
                          <a:latin typeface="Times New Roman" pitchFamily="18" charset="0"/>
                          <a:cs typeface="Times New Roman" pitchFamily="18" charset="0"/>
                        </a:rPr>
                        <a:t>C</a:t>
                      </a:r>
                      <a:endParaRPr lang="en-IN" sz="2000" dirty="0">
                        <a:latin typeface="Times New Roman" pitchFamily="18" charset="0"/>
                        <a:cs typeface="Times New Roman" pitchFamily="18" charset="0"/>
                      </a:endParaRPr>
                    </a:p>
                  </a:txBody>
                  <a:tcPr/>
                </a:tc>
                <a:tc>
                  <a:txBody>
                    <a:bodyPr/>
                    <a:lstStyle/>
                    <a:p>
                      <a:r>
                        <a:rPr lang="en-US" sz="2000" dirty="0" err="1" smtClean="0">
                          <a:latin typeface="Times New Roman" pitchFamily="18" charset="0"/>
                          <a:cs typeface="Times New Roman" pitchFamily="18" charset="0"/>
                        </a:rPr>
                        <a:t>Neobutane</a:t>
                      </a:r>
                      <a:endParaRPr lang="en-IN" sz="20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OH</a:t>
                      </a:r>
                      <a:endParaRPr lang="en-IN"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n-</a:t>
                      </a:r>
                      <a:r>
                        <a:rPr lang="en-US" sz="2000" dirty="0" err="1" smtClean="0">
                          <a:latin typeface="Times New Roman" pitchFamily="18" charset="0"/>
                          <a:cs typeface="Times New Roman" pitchFamily="18" charset="0"/>
                        </a:rPr>
                        <a:t>Propyl</a:t>
                      </a:r>
                      <a:r>
                        <a:rPr lang="en-US" sz="2000" dirty="0" smtClean="0">
                          <a:latin typeface="Times New Roman" pitchFamily="18" charset="0"/>
                          <a:cs typeface="Times New Roman" pitchFamily="18" charset="0"/>
                        </a:rPr>
                        <a:t> alcohol</a:t>
                      </a:r>
                      <a:endParaRPr lang="en-IN" sz="20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HCHO</a:t>
                      </a:r>
                      <a:endParaRPr lang="en-IN"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Formaldehyde</a:t>
                      </a:r>
                      <a:endParaRPr lang="en-IN" sz="2000" dirty="0">
                        <a:latin typeface="Times New Roman" pitchFamily="18" charset="0"/>
                        <a:cs typeface="Times New Roman" pitchFamily="18" charset="0"/>
                      </a:endParaRPr>
                    </a:p>
                  </a:txBody>
                  <a:tcPr/>
                </a:tc>
              </a:tr>
              <a:tr h="304165">
                <a:tc>
                  <a:txBody>
                    <a:bodyPr/>
                    <a:lstStyle/>
                    <a:p>
                      <a:r>
                        <a:rPr lang="en-US" sz="2000" dirty="0" smtClean="0">
                          <a:latin typeface="Times New Roman" pitchFamily="18" charset="0"/>
                          <a:cs typeface="Times New Roman" pitchFamily="18" charset="0"/>
                        </a:rPr>
                        <a:t>(CH</a:t>
                      </a:r>
                      <a:r>
                        <a:rPr lang="en-US" sz="2000" baseline="-25000" dirty="0" smtClean="0">
                          <a:latin typeface="Times New Roman" pitchFamily="18" charset="0"/>
                          <a:cs typeface="Times New Roman" pitchFamily="18" charset="0"/>
                        </a:rPr>
                        <a:t>3</a:t>
                      </a:r>
                      <a:r>
                        <a:rPr lang="en-US" sz="2000" dirty="0" smtClean="0">
                          <a:latin typeface="Times New Roman" pitchFamily="18" charset="0"/>
                          <a:cs typeface="Times New Roman" pitchFamily="18" charset="0"/>
                        </a:rPr>
                        <a:t>)</a:t>
                      </a:r>
                      <a:r>
                        <a:rPr lang="en-US" sz="2000" baseline="-25000" dirty="0" smtClean="0">
                          <a:latin typeface="Times New Roman" pitchFamily="18" charset="0"/>
                          <a:cs typeface="Times New Roman" pitchFamily="18" charset="0"/>
                        </a:rPr>
                        <a:t>2</a:t>
                      </a:r>
                      <a:r>
                        <a:rPr lang="en-US" sz="2000" dirty="0" smtClean="0">
                          <a:latin typeface="Times New Roman" pitchFamily="18" charset="0"/>
                          <a:cs typeface="Times New Roman" pitchFamily="18" charset="0"/>
                        </a:rPr>
                        <a:t>CO</a:t>
                      </a:r>
                      <a:endParaRPr lang="en-IN"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Acetone</a:t>
                      </a:r>
                      <a:endParaRPr lang="en-IN"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838201" y="228600"/>
            <a:ext cx="8077199" cy="7889339"/>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Systematic name: </a:t>
            </a:r>
            <a:r>
              <a:rPr lang="en-US" sz="2400" dirty="0" smtClean="0">
                <a:latin typeface="Times New Roman" pitchFamily="18" charset="0"/>
                <a:cs typeface="Times New Roman" pitchFamily="18" charset="0"/>
              </a:rPr>
              <a:t>The rationale name of an organic compound derived from its structure is called as systematic name. Each name stands for one compound and one structure. The systematic nomenclature has been developed and used in modern practice is the IUPAC nomenclature. The names assigned to the organic compounds according to this system are known as </a:t>
            </a:r>
            <a:r>
              <a:rPr lang="en-US" sz="2400" b="1" dirty="0" smtClean="0">
                <a:latin typeface="Times New Roman" pitchFamily="18" charset="0"/>
                <a:cs typeface="Times New Roman" pitchFamily="18" charset="0"/>
              </a:rPr>
              <a:t>IUPAC (International Union of Pure and Applied Chemistry) names.</a:t>
            </a:r>
          </a:p>
          <a:p>
            <a:pPr algn="just"/>
            <a:r>
              <a:rPr lang="en-US" sz="2400" b="1" dirty="0" smtClean="0">
                <a:latin typeface="Times New Roman" pitchFamily="18" charset="0"/>
                <a:cs typeface="Times New Roman" pitchFamily="18" charset="0"/>
              </a:rPr>
              <a:t>IUPAC system provides the set rules for assigning the names to all the known organic compounds and to many more yet to be synthesized.</a:t>
            </a:r>
          </a:p>
          <a:p>
            <a:pPr algn="ctr"/>
            <a:r>
              <a:rPr lang="en-US" sz="3200" b="1" dirty="0" smtClean="0">
                <a:latin typeface="Times New Roman" pitchFamily="18" charset="0"/>
                <a:cs typeface="Times New Roman" pitchFamily="18" charset="0"/>
              </a:rPr>
              <a:t>IUPAC Nomenclature of </a:t>
            </a:r>
            <a:r>
              <a:rPr lang="en-US" sz="3200" b="1" dirty="0" err="1" smtClean="0">
                <a:latin typeface="Times New Roman" pitchFamily="18" charset="0"/>
                <a:cs typeface="Times New Roman" pitchFamily="18" charset="0"/>
              </a:rPr>
              <a:t>Alkanes</a:t>
            </a:r>
            <a:endParaRPr lang="en-US" sz="32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Open chain saturated hydrocarbons as a class are named </a:t>
            </a:r>
            <a:r>
              <a:rPr lang="en-US" sz="2400" b="1" dirty="0" err="1" smtClean="0">
                <a:latin typeface="Times New Roman" pitchFamily="18" charset="0"/>
                <a:cs typeface="Times New Roman" pitchFamily="18" charset="0"/>
              </a:rPr>
              <a:t>alkanes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and with a cyclic carbon structure are named as </a:t>
            </a:r>
            <a:r>
              <a:rPr lang="en-US" sz="2400" b="1" dirty="0" err="1" smtClean="0">
                <a:latin typeface="Times New Roman" pitchFamily="18" charset="0"/>
                <a:cs typeface="Times New Roman" pitchFamily="18" charset="0"/>
              </a:rPr>
              <a:t>cycloalkanes</a:t>
            </a:r>
            <a:r>
              <a:rPr lang="en-US" sz="2400" b="1" dirty="0" smtClean="0">
                <a:latin typeface="Times New Roman" pitchFamily="18" charset="0"/>
                <a:cs typeface="Times New Roman" pitchFamily="18" charset="0"/>
              </a:rPr>
              <a:t>. </a:t>
            </a:r>
          </a:p>
          <a:p>
            <a:pPr algn="just"/>
            <a:r>
              <a:rPr lang="en-US" sz="2400" b="1" dirty="0" smtClean="0">
                <a:latin typeface="Times New Roman" pitchFamily="18" charset="0"/>
                <a:cs typeface="Times New Roman" pitchFamily="18" charset="0"/>
              </a:rPr>
              <a:t>Straight chain hydrocarbons: </a:t>
            </a:r>
            <a:r>
              <a:rPr lang="en-US" sz="2400" dirty="0" smtClean="0">
                <a:latin typeface="Times New Roman" pitchFamily="18" charset="0"/>
                <a:cs typeface="Times New Roman" pitchFamily="18" charset="0"/>
              </a:rPr>
              <a:t>the </a:t>
            </a:r>
            <a:r>
              <a:rPr lang="en-US" sz="2400" dirty="0" err="1" smtClean="0">
                <a:latin typeface="Times New Roman" pitchFamily="18" charset="0"/>
                <a:cs typeface="Times New Roman" pitchFamily="18" charset="0"/>
              </a:rPr>
              <a:t>alkanes</a:t>
            </a:r>
            <a:r>
              <a:rPr lang="en-US" sz="2400" dirty="0" smtClean="0">
                <a:latin typeface="Times New Roman" pitchFamily="18" charset="0"/>
                <a:cs typeface="Times New Roman" pitchFamily="18" charset="0"/>
              </a:rPr>
              <a:t> whose molecules are made up of continuous or straight carbon chains are referred to</a:t>
            </a:r>
          </a:p>
          <a:p>
            <a:pPr algn="just"/>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p>
          <a:p>
            <a:pPr algn="just"/>
            <a:endParaRPr lang="en-US" sz="2400" b="1" dirty="0" smtClean="0">
              <a:latin typeface="Times New Roman" pitchFamily="18" charset="0"/>
              <a:cs typeface="Times New Roman" pitchFamily="18" charset="0"/>
            </a:endParaRPr>
          </a:p>
          <a:p>
            <a:pPr algn="just"/>
            <a:endParaRPr lang="en-IN" sz="2800"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838201" y="228601"/>
            <a:ext cx="8077199" cy="3826689"/>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as Straight chain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The names of such compounds are based on their chain structure, and end with suffix ‘-</a:t>
            </a:r>
            <a:r>
              <a:rPr lang="en-US" sz="2800" dirty="0" err="1" smtClean="0">
                <a:latin typeface="Times New Roman" pitchFamily="18" charset="0"/>
                <a:cs typeface="Times New Roman" pitchFamily="18" charset="0"/>
              </a:rPr>
              <a:t>ane</a:t>
            </a:r>
            <a:r>
              <a:rPr lang="en-US" sz="2800" dirty="0" smtClean="0">
                <a:latin typeface="Times New Roman" pitchFamily="18" charset="0"/>
                <a:cs typeface="Times New Roman" pitchFamily="18" charset="0"/>
              </a:rPr>
              <a:t>’ and carry a prefix indicating the number of carbon atoms present in the chain (except from CH</a:t>
            </a:r>
            <a:r>
              <a:rPr lang="en-US" sz="2800" baseline="-25000" dirty="0" smtClean="0">
                <a:latin typeface="Times New Roman" pitchFamily="18" charset="0"/>
                <a:cs typeface="Times New Roman" pitchFamily="18" charset="0"/>
              </a:rPr>
              <a:t>4</a:t>
            </a:r>
            <a:r>
              <a:rPr lang="en-US" sz="2800" dirty="0" smtClean="0">
                <a:latin typeface="Times New Roman" pitchFamily="18" charset="0"/>
                <a:cs typeface="Times New Roman" pitchFamily="18" charset="0"/>
              </a:rPr>
              <a:t> to C</a:t>
            </a:r>
            <a:r>
              <a:rPr lang="en-US" sz="2800" baseline="-25000" dirty="0" smtClean="0">
                <a:latin typeface="Times New Roman" pitchFamily="18" charset="0"/>
                <a:cs typeface="Times New Roman" pitchFamily="18" charset="0"/>
              </a:rPr>
              <a:t>4</a:t>
            </a:r>
            <a:r>
              <a:rPr lang="en-US" sz="2800" dirty="0" smtClean="0">
                <a:latin typeface="Times New Roman" pitchFamily="18" charset="0"/>
                <a:cs typeface="Times New Roman" pitchFamily="18" charset="0"/>
              </a:rPr>
              <a:t>H</a:t>
            </a:r>
            <a:r>
              <a:rPr lang="en-US" sz="2800" baseline="-25000" dirty="0" smtClean="0">
                <a:latin typeface="Times New Roman" pitchFamily="18" charset="0"/>
                <a:cs typeface="Times New Roman" pitchFamily="18" charset="0"/>
              </a:rPr>
              <a:t>10</a:t>
            </a:r>
            <a:r>
              <a:rPr lang="en-US" sz="2800" dirty="0" smtClean="0">
                <a:latin typeface="Times New Roman" pitchFamily="18" charset="0"/>
                <a:cs typeface="Times New Roman" pitchFamily="18" charset="0"/>
              </a:rPr>
              <a:t>, where the prefixes are derived </a:t>
            </a:r>
            <a:r>
              <a:rPr lang="en-US" sz="2800" dirty="0" smtClean="0">
                <a:latin typeface="Times New Roman" pitchFamily="18" charset="0"/>
                <a:cs typeface="Times New Roman" pitchFamily="18" charset="0"/>
              </a:rPr>
              <a:t>for trivial </a:t>
            </a:r>
            <a:r>
              <a:rPr lang="en-US" sz="2800" dirty="0" smtClean="0">
                <a:latin typeface="Times New Roman" pitchFamily="18" charset="0"/>
                <a:cs typeface="Times New Roman" pitchFamily="18" charset="0"/>
              </a:rPr>
              <a:t>names).</a:t>
            </a:r>
          </a:p>
          <a:p>
            <a:pPr algn="just"/>
            <a:r>
              <a:rPr lang="en-US" sz="2800" b="1" dirty="0" smtClean="0">
                <a:latin typeface="Times New Roman" pitchFamily="18" charset="0"/>
                <a:cs typeface="Times New Roman" pitchFamily="18" charset="0"/>
              </a:rPr>
              <a:t>IUPAC Names of Some </a:t>
            </a:r>
            <a:r>
              <a:rPr lang="en-US" sz="2800" b="1" dirty="0" err="1" smtClean="0">
                <a:latin typeface="Times New Roman" pitchFamily="18" charset="0"/>
                <a:cs typeface="Times New Roman" pitchFamily="18" charset="0"/>
              </a:rPr>
              <a:t>Unbranched</a:t>
            </a:r>
            <a:r>
              <a:rPr lang="en-US" sz="2800" b="1" dirty="0" smtClean="0">
                <a:latin typeface="Times New Roman" pitchFamily="18" charset="0"/>
                <a:cs typeface="Times New Roman" pitchFamily="18" charset="0"/>
              </a:rPr>
              <a:t> Saturated Hydrocarbons</a:t>
            </a:r>
            <a:r>
              <a:rPr lang="en-US" sz="2800" dirty="0" smtClean="0">
                <a:latin typeface="Times New Roman" pitchFamily="18" charset="0"/>
                <a:cs typeface="Times New Roman" pitchFamily="18" charset="0"/>
              </a:rPr>
              <a:t> </a:t>
            </a:r>
          </a:p>
          <a:p>
            <a:pPr algn="just"/>
            <a:endParaRPr lang="en-IN" sz="2800" baseline="-250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990600" y="3962400"/>
          <a:ext cx="7696200" cy="2613175"/>
        </p:xfrm>
        <a:graphic>
          <a:graphicData uri="http://schemas.openxmlformats.org/drawingml/2006/table">
            <a:tbl>
              <a:tblPr firstRow="1" bandRow="1">
                <a:tableStyleId>{5C22544A-7EE6-4342-B048-85BDC9FD1C3A}</a:tableStyleId>
              </a:tblPr>
              <a:tblGrid>
                <a:gridCol w="1924050"/>
                <a:gridCol w="1924050"/>
                <a:gridCol w="1924050"/>
                <a:gridCol w="1924050"/>
              </a:tblGrid>
              <a:tr h="571985">
                <a:tc>
                  <a:txBody>
                    <a:bodyPr/>
                    <a:lstStyle/>
                    <a:p>
                      <a:pPr algn="ctr"/>
                      <a:r>
                        <a:rPr lang="en-US" sz="1600" dirty="0" smtClean="0">
                          <a:latin typeface="Times New Roman" pitchFamily="18" charset="0"/>
                          <a:cs typeface="Times New Roman" pitchFamily="18" charset="0"/>
                        </a:rPr>
                        <a:t>NAME</a:t>
                      </a:r>
                      <a:endParaRPr lang="en-IN" sz="1600" dirty="0">
                        <a:latin typeface="Times New Roman" pitchFamily="18" charset="0"/>
                        <a:cs typeface="Times New Roman" pitchFamily="18" charset="0"/>
                      </a:endParaRPr>
                    </a:p>
                  </a:txBody>
                  <a:tcPr/>
                </a:tc>
                <a:tc>
                  <a:txBody>
                    <a:bodyPr/>
                    <a:lstStyle/>
                    <a:p>
                      <a:pPr algn="ctr"/>
                      <a:r>
                        <a:rPr lang="en-US" sz="1600" dirty="0" smtClean="0">
                          <a:latin typeface="Times New Roman" pitchFamily="18" charset="0"/>
                          <a:cs typeface="Times New Roman" pitchFamily="18" charset="0"/>
                        </a:rPr>
                        <a:t>MOLECULAR FORMULA</a:t>
                      </a:r>
                      <a:endParaRPr lang="en-IN"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itchFamily="18" charset="0"/>
                          <a:cs typeface="Times New Roman" pitchFamily="18" charset="0"/>
                        </a:rPr>
                        <a:t>NAME</a:t>
                      </a:r>
                      <a:endParaRPr lang="en-IN" sz="1600" dirty="0" smtClean="0">
                        <a:latin typeface="Times New Roman" pitchFamily="18" charset="0"/>
                        <a:cs typeface="Times New Roman" pitchFamily="18" charset="0"/>
                      </a:endParaRPr>
                    </a:p>
                    <a:p>
                      <a:pPr algn="ctr"/>
                      <a:endParaRPr lang="en-IN" sz="1600" dirty="0">
                        <a:latin typeface="Times New Roman" pitchFamily="18" charset="0"/>
                        <a:cs typeface="Times New Roman"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Times New Roman" pitchFamily="18" charset="0"/>
                          <a:cs typeface="Times New Roman" pitchFamily="18" charset="0"/>
                        </a:rPr>
                        <a:t>MOLECULAR FORMULA</a:t>
                      </a:r>
                      <a:endParaRPr lang="en-IN" sz="1600" dirty="0" smtClean="0">
                        <a:latin typeface="Times New Roman" pitchFamily="18" charset="0"/>
                        <a:cs typeface="Times New Roman" pitchFamily="18" charset="0"/>
                      </a:endParaRPr>
                    </a:p>
                    <a:p>
                      <a:pPr algn="ctr"/>
                      <a:endParaRPr lang="en-IN" sz="1600" dirty="0">
                        <a:latin typeface="Times New Roman" pitchFamily="18" charset="0"/>
                        <a:cs typeface="Times New Roman" pitchFamily="18" charset="0"/>
                      </a:endParaRPr>
                    </a:p>
                  </a:txBody>
                  <a:tcPr/>
                </a:tc>
              </a:tr>
              <a:tr h="358043">
                <a:tc>
                  <a:txBody>
                    <a:bodyPr/>
                    <a:lstStyle/>
                    <a:p>
                      <a:r>
                        <a:rPr lang="en-US" sz="1600" b="1" dirty="0" smtClean="0">
                          <a:latin typeface="Times New Roman" pitchFamily="18" charset="0"/>
                          <a:cs typeface="Times New Roman" pitchFamily="18" charset="0"/>
                        </a:rPr>
                        <a:t>Methane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4</a:t>
                      </a:r>
                      <a:endParaRPr lang="en-IN" sz="1600" baseline="-25000" dirty="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Hexane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6</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14</a:t>
                      </a:r>
                      <a:endParaRPr lang="en-IN" sz="1600" baseline="-25000" dirty="0">
                        <a:latin typeface="Times New Roman" pitchFamily="18" charset="0"/>
                        <a:cs typeface="Times New Roman" pitchFamily="18" charset="0"/>
                      </a:endParaRPr>
                    </a:p>
                  </a:txBody>
                  <a:tcPr/>
                </a:tc>
              </a:tr>
              <a:tr h="358043">
                <a:tc>
                  <a:txBody>
                    <a:bodyPr/>
                    <a:lstStyle/>
                    <a:p>
                      <a:r>
                        <a:rPr lang="en-US" sz="1600" b="1" dirty="0" smtClean="0">
                          <a:latin typeface="Times New Roman" pitchFamily="18" charset="0"/>
                          <a:cs typeface="Times New Roman" pitchFamily="18" charset="0"/>
                        </a:rPr>
                        <a:t>Ethane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6</a:t>
                      </a:r>
                      <a:endParaRPr lang="en-IN" sz="1600" baseline="-25000" dirty="0">
                        <a:latin typeface="Times New Roman" pitchFamily="18" charset="0"/>
                        <a:cs typeface="Times New Roman" pitchFamily="18" charset="0"/>
                      </a:endParaRPr>
                    </a:p>
                  </a:txBody>
                  <a:tcPr/>
                </a:tc>
                <a:tc>
                  <a:txBody>
                    <a:bodyPr/>
                    <a:lstStyle/>
                    <a:p>
                      <a:r>
                        <a:rPr lang="en-US" sz="1600" b="1" dirty="0" err="1" smtClean="0">
                          <a:latin typeface="Times New Roman" pitchFamily="18" charset="0"/>
                          <a:cs typeface="Times New Roman" pitchFamily="18" charset="0"/>
                        </a:rPr>
                        <a:t>Heptane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7</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16</a:t>
                      </a:r>
                      <a:endParaRPr lang="en-IN" sz="1600" baseline="-25000" dirty="0">
                        <a:latin typeface="Times New Roman" pitchFamily="18" charset="0"/>
                        <a:cs typeface="Times New Roman" pitchFamily="18" charset="0"/>
                      </a:endParaRPr>
                    </a:p>
                  </a:txBody>
                  <a:tcPr/>
                </a:tc>
              </a:tr>
              <a:tr h="358043">
                <a:tc>
                  <a:txBody>
                    <a:bodyPr/>
                    <a:lstStyle/>
                    <a:p>
                      <a:r>
                        <a:rPr lang="en-US" sz="1600" b="1" dirty="0" smtClean="0">
                          <a:latin typeface="Times New Roman" pitchFamily="18" charset="0"/>
                          <a:cs typeface="Times New Roman" pitchFamily="18" charset="0"/>
                        </a:rPr>
                        <a:t>Propane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8</a:t>
                      </a:r>
                      <a:endParaRPr lang="en-IN" sz="1600" baseline="-25000" dirty="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Octane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8</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18</a:t>
                      </a:r>
                      <a:endParaRPr lang="en-IN" sz="1600" baseline="-25000" dirty="0">
                        <a:latin typeface="Times New Roman" pitchFamily="18" charset="0"/>
                        <a:cs typeface="Times New Roman" pitchFamily="18" charset="0"/>
                      </a:endParaRPr>
                    </a:p>
                  </a:txBody>
                  <a:tcPr/>
                </a:tc>
              </a:tr>
              <a:tr h="358043">
                <a:tc>
                  <a:txBody>
                    <a:bodyPr/>
                    <a:lstStyle/>
                    <a:p>
                      <a:r>
                        <a:rPr lang="en-US" sz="1600" b="1" dirty="0" smtClean="0">
                          <a:latin typeface="Times New Roman" pitchFamily="18" charset="0"/>
                          <a:cs typeface="Times New Roman" pitchFamily="18" charset="0"/>
                        </a:rPr>
                        <a:t>Butane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4</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10</a:t>
                      </a:r>
                      <a:endParaRPr lang="en-IN" sz="1600" baseline="-25000" dirty="0">
                        <a:latin typeface="Times New Roman" pitchFamily="18" charset="0"/>
                        <a:cs typeface="Times New Roman" pitchFamily="18" charset="0"/>
                      </a:endParaRPr>
                    </a:p>
                  </a:txBody>
                  <a:tcPr/>
                </a:tc>
                <a:tc>
                  <a:txBody>
                    <a:bodyPr/>
                    <a:lstStyle/>
                    <a:p>
                      <a:r>
                        <a:rPr lang="en-US" sz="1600" b="1" dirty="0" err="1" smtClean="0">
                          <a:latin typeface="Times New Roman" pitchFamily="18" charset="0"/>
                          <a:cs typeface="Times New Roman" pitchFamily="18" charset="0"/>
                        </a:rPr>
                        <a:t>Nonane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9</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20</a:t>
                      </a:r>
                      <a:endParaRPr lang="en-IN" sz="1600" baseline="-25000" dirty="0">
                        <a:latin typeface="Times New Roman" pitchFamily="18" charset="0"/>
                        <a:cs typeface="Times New Roman" pitchFamily="18" charset="0"/>
                      </a:endParaRPr>
                    </a:p>
                  </a:txBody>
                  <a:tcPr/>
                </a:tc>
              </a:tr>
              <a:tr h="358043">
                <a:tc>
                  <a:txBody>
                    <a:bodyPr/>
                    <a:lstStyle/>
                    <a:p>
                      <a:r>
                        <a:rPr lang="en-US" sz="1600" b="1" dirty="0" smtClean="0">
                          <a:latin typeface="Times New Roman" pitchFamily="18" charset="0"/>
                          <a:cs typeface="Times New Roman" pitchFamily="18" charset="0"/>
                        </a:rPr>
                        <a:t>Pentane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5</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12</a:t>
                      </a:r>
                      <a:endParaRPr lang="en-IN" sz="1600" baseline="-25000" dirty="0">
                        <a:latin typeface="Times New Roman" pitchFamily="18" charset="0"/>
                        <a:cs typeface="Times New Roman" pitchFamily="18" charset="0"/>
                      </a:endParaRPr>
                    </a:p>
                  </a:txBody>
                  <a:tcPr/>
                </a:tc>
                <a:tc>
                  <a:txBody>
                    <a:bodyPr/>
                    <a:lstStyle/>
                    <a:p>
                      <a:r>
                        <a:rPr lang="en-US" sz="1600" b="1" dirty="0" err="1" smtClean="0">
                          <a:latin typeface="Times New Roman" pitchFamily="18" charset="0"/>
                          <a:cs typeface="Times New Roman" pitchFamily="18" charset="0"/>
                        </a:rPr>
                        <a:t>Decane</a:t>
                      </a:r>
                      <a:endParaRPr lang="en-IN" sz="1600" b="1" dirty="0">
                        <a:latin typeface="Times New Roman" pitchFamily="18" charset="0"/>
                        <a:cs typeface="Times New Roman" pitchFamily="18" charset="0"/>
                      </a:endParaRPr>
                    </a:p>
                  </a:txBody>
                  <a:tcPr/>
                </a:tc>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10</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22</a:t>
                      </a:r>
                      <a:endParaRPr lang="en-IN" sz="1600" baseline="-25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5" name="TextBox 4"/>
          <p:cNvSpPr txBox="1"/>
          <p:nvPr/>
        </p:nvSpPr>
        <p:spPr>
          <a:xfrm>
            <a:off x="914400" y="228600"/>
            <a:ext cx="8001000" cy="2800767"/>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IUPAC Nomenclature of Alkyl Groups</a:t>
            </a:r>
          </a:p>
          <a:p>
            <a:pPr algn="just"/>
            <a:r>
              <a:rPr lang="en-US" sz="2400" dirty="0" smtClean="0">
                <a:latin typeface="Times New Roman" pitchFamily="18" charset="0"/>
                <a:cs typeface="Times New Roman" pitchFamily="18" charset="0"/>
              </a:rPr>
              <a:t>The hydrocarbon unit derived by removal of one hydrogen of an </a:t>
            </a:r>
            <a:r>
              <a:rPr lang="en-US" sz="2400" dirty="0" err="1" smtClean="0">
                <a:latin typeface="Times New Roman" pitchFamily="18" charset="0"/>
                <a:cs typeface="Times New Roman" pitchFamily="18" charset="0"/>
              </a:rPr>
              <a:t>alkane</a:t>
            </a:r>
            <a:r>
              <a:rPr lang="en-US" sz="2400" dirty="0" smtClean="0">
                <a:latin typeface="Times New Roman" pitchFamily="18" charset="0"/>
                <a:cs typeface="Times New Roman" pitchFamily="18" charset="0"/>
              </a:rPr>
              <a:t>, are called alkyl groups. The IUPAC name of an alkyl group is obtained by replacing the ending </a:t>
            </a:r>
            <a:r>
              <a:rPr lang="en-US" sz="2400" b="1" dirty="0" smtClean="0">
                <a:latin typeface="Times New Roman" pitchFamily="18" charset="0"/>
                <a:cs typeface="Times New Roman" pitchFamily="18" charset="0"/>
              </a:rPr>
              <a:t>–</a:t>
            </a:r>
            <a:r>
              <a:rPr lang="en-US" sz="2400" b="1" dirty="0" err="1" smtClean="0">
                <a:latin typeface="Times New Roman" pitchFamily="18" charset="0"/>
                <a:cs typeface="Times New Roman" pitchFamily="18" charset="0"/>
              </a:rPr>
              <a:t>ane</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of the parent </a:t>
            </a:r>
            <a:r>
              <a:rPr lang="en-US" sz="2400" dirty="0" err="1" smtClean="0">
                <a:latin typeface="Times New Roman" pitchFamily="18" charset="0"/>
                <a:cs typeface="Times New Roman" pitchFamily="18" charset="0"/>
              </a:rPr>
              <a:t>alkane</a:t>
            </a:r>
            <a:r>
              <a:rPr lang="en-US" sz="2400" dirty="0" smtClean="0">
                <a:latin typeface="Times New Roman" pitchFamily="18" charset="0"/>
                <a:cs typeface="Times New Roman" pitchFamily="18" charset="0"/>
              </a:rPr>
              <a:t> with –</a:t>
            </a:r>
            <a:r>
              <a:rPr lang="en-US" sz="2400" dirty="0" err="1" smtClean="0">
                <a:latin typeface="Times New Roman" pitchFamily="18" charset="0"/>
                <a:cs typeface="Times New Roman" pitchFamily="18" charset="0"/>
              </a:rPr>
              <a:t>yl</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alkanes</a:t>
            </a:r>
            <a:r>
              <a:rPr lang="en-US" sz="2400" dirty="0" smtClean="0">
                <a:latin typeface="Times New Roman" pitchFamily="18" charset="0"/>
                <a:cs typeface="Times New Roman" pitchFamily="18" charset="0"/>
              </a:rPr>
              <a:t> with a continuous carbon-chain or normal carbon-chain are referred to as normal </a:t>
            </a:r>
            <a:r>
              <a:rPr lang="en-US" sz="2400" dirty="0" err="1" smtClean="0">
                <a:latin typeface="Times New Roman" pitchFamily="18" charset="0"/>
                <a:cs typeface="Times New Roman" pitchFamily="18" charset="0"/>
              </a:rPr>
              <a:t>alkanes</a:t>
            </a:r>
            <a:r>
              <a:rPr lang="en-US" sz="2400" dirty="0" smtClean="0">
                <a:latin typeface="Times New Roman" pitchFamily="18" charset="0"/>
                <a:cs typeface="Times New Roman" pitchFamily="18" charset="0"/>
              </a:rPr>
              <a:t>.</a:t>
            </a:r>
          </a:p>
          <a:p>
            <a:pPr algn="just"/>
            <a:endParaRPr lang="en-IN" sz="24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1066800" y="3124200"/>
          <a:ext cx="7696201" cy="3200398"/>
        </p:xfrm>
        <a:graphic>
          <a:graphicData uri="http://schemas.openxmlformats.org/drawingml/2006/table">
            <a:tbl>
              <a:tblPr firstRow="1" bandRow="1">
                <a:tableStyleId>{5C22544A-7EE6-4342-B048-85BDC9FD1C3A}</a:tableStyleId>
              </a:tblPr>
              <a:tblGrid>
                <a:gridCol w="1824872"/>
                <a:gridCol w="1983557"/>
                <a:gridCol w="2062899"/>
                <a:gridCol w="1824873"/>
              </a:tblGrid>
              <a:tr h="423241">
                <a:tc gridSpan="2">
                  <a:txBody>
                    <a:bodyPr/>
                    <a:lstStyle/>
                    <a:p>
                      <a:pPr algn="ctr"/>
                      <a:r>
                        <a:rPr lang="en-US" sz="1600" dirty="0" err="1" smtClean="0">
                          <a:latin typeface="Times New Roman" pitchFamily="18" charset="0"/>
                          <a:cs typeface="Times New Roman" pitchFamily="18" charset="0"/>
                        </a:rPr>
                        <a:t>Alkane</a:t>
                      </a:r>
                      <a:endParaRPr lang="en-IN" sz="1600" dirty="0">
                        <a:latin typeface="Times New Roman" pitchFamily="18" charset="0"/>
                        <a:cs typeface="Times New Roman" pitchFamily="18" charset="0"/>
                      </a:endParaRPr>
                    </a:p>
                  </a:txBody>
                  <a:tcPr/>
                </a:tc>
                <a:tc hMerge="1">
                  <a:txBody>
                    <a:bodyPr/>
                    <a:lstStyle/>
                    <a:p>
                      <a:endParaRPr lang="en-IN"/>
                    </a:p>
                  </a:txBody>
                  <a:tcPr/>
                </a:tc>
                <a:tc gridSpan="2">
                  <a:txBody>
                    <a:bodyPr/>
                    <a:lstStyle/>
                    <a:p>
                      <a:pPr algn="ctr"/>
                      <a:r>
                        <a:rPr lang="en-US" sz="1600" dirty="0" smtClean="0">
                          <a:latin typeface="Times New Roman" pitchFamily="18" charset="0"/>
                          <a:cs typeface="Times New Roman" pitchFamily="18" charset="0"/>
                        </a:rPr>
                        <a:t>Alkyl group</a:t>
                      </a:r>
                      <a:endParaRPr lang="en-IN" sz="1600" dirty="0">
                        <a:latin typeface="Times New Roman" pitchFamily="18" charset="0"/>
                        <a:cs typeface="Times New Roman" pitchFamily="18" charset="0"/>
                      </a:endParaRPr>
                    </a:p>
                  </a:txBody>
                  <a:tcPr/>
                </a:tc>
                <a:tc hMerge="1">
                  <a:txBody>
                    <a:bodyPr/>
                    <a:lstStyle/>
                    <a:p>
                      <a:endParaRPr lang="en-IN"/>
                    </a:p>
                  </a:txBody>
                  <a:tcPr/>
                </a:tc>
              </a:tr>
              <a:tr h="660952">
                <a:tc>
                  <a:txBody>
                    <a:bodyPr/>
                    <a:lstStyle/>
                    <a:p>
                      <a:pPr algn="ctr"/>
                      <a:r>
                        <a:rPr lang="en-US" sz="1600" b="1" dirty="0" smtClean="0">
                          <a:latin typeface="Times New Roman" pitchFamily="18" charset="0"/>
                          <a:cs typeface="Times New Roman" pitchFamily="18" charset="0"/>
                        </a:rPr>
                        <a:t>Molecular formula</a:t>
                      </a:r>
                      <a:endParaRPr lang="en-IN" sz="1600" b="1" dirty="0">
                        <a:latin typeface="Times New Roman" pitchFamily="18" charset="0"/>
                        <a:cs typeface="Times New Roman" pitchFamily="18" charset="0"/>
                      </a:endParaRPr>
                    </a:p>
                  </a:txBody>
                  <a:tcPr/>
                </a:tc>
                <a:tc>
                  <a:txBody>
                    <a:bodyPr/>
                    <a:lstStyle/>
                    <a:p>
                      <a:pPr algn="ctr"/>
                      <a:r>
                        <a:rPr lang="en-US" sz="1600" b="1" dirty="0" smtClean="0">
                          <a:latin typeface="Times New Roman" pitchFamily="18" charset="0"/>
                          <a:cs typeface="Times New Roman" pitchFamily="18" charset="0"/>
                        </a:rPr>
                        <a:t>Name</a:t>
                      </a:r>
                      <a:r>
                        <a:rPr lang="en-US" sz="1600" b="1" baseline="0" dirty="0" smtClean="0">
                          <a:latin typeface="Times New Roman" pitchFamily="18" charset="0"/>
                          <a:cs typeface="Times New Roman" pitchFamily="18" charset="0"/>
                        </a:rPr>
                        <a:t> of </a:t>
                      </a:r>
                      <a:r>
                        <a:rPr lang="en-US" sz="1600" b="1" baseline="0" dirty="0" err="1" smtClean="0">
                          <a:latin typeface="Times New Roman" pitchFamily="18" charset="0"/>
                          <a:cs typeface="Times New Roman" pitchFamily="18" charset="0"/>
                        </a:rPr>
                        <a:t>alkane</a:t>
                      </a:r>
                      <a:endParaRPr lang="en-IN" sz="1600" b="1" dirty="0">
                        <a:latin typeface="Times New Roman" pitchFamily="18" charset="0"/>
                        <a:cs typeface="Times New Roman" pitchFamily="18" charset="0"/>
                      </a:endParaRPr>
                    </a:p>
                  </a:txBody>
                  <a:tcPr/>
                </a:tc>
                <a:tc>
                  <a:txBody>
                    <a:bodyPr/>
                    <a:lstStyle/>
                    <a:p>
                      <a:pPr algn="ctr"/>
                      <a:r>
                        <a:rPr lang="en-US" sz="1600" b="1" dirty="0" smtClean="0">
                          <a:latin typeface="Times New Roman" pitchFamily="18" charset="0"/>
                          <a:cs typeface="Times New Roman" pitchFamily="18" charset="0"/>
                        </a:rPr>
                        <a:t>Structural formula</a:t>
                      </a:r>
                      <a:endParaRPr lang="en-IN" sz="1600" b="1" dirty="0">
                        <a:latin typeface="Times New Roman" pitchFamily="18" charset="0"/>
                        <a:cs typeface="Times New Roman" pitchFamily="18" charset="0"/>
                      </a:endParaRPr>
                    </a:p>
                  </a:txBody>
                  <a:tcPr/>
                </a:tc>
                <a:tc>
                  <a:txBody>
                    <a:bodyPr/>
                    <a:lstStyle/>
                    <a:p>
                      <a:pPr algn="ctr"/>
                      <a:r>
                        <a:rPr lang="en-US" sz="1600" b="1" dirty="0" smtClean="0">
                          <a:latin typeface="Times New Roman" pitchFamily="18" charset="0"/>
                          <a:cs typeface="Times New Roman" pitchFamily="18" charset="0"/>
                        </a:rPr>
                        <a:t>Name of alkyl group</a:t>
                      </a:r>
                      <a:endParaRPr lang="en-IN" sz="1600" b="1" dirty="0">
                        <a:latin typeface="Times New Roman" pitchFamily="18" charset="0"/>
                        <a:cs typeface="Times New Roman" pitchFamily="18" charset="0"/>
                      </a:endParaRPr>
                    </a:p>
                  </a:txBody>
                  <a:tcPr/>
                </a:tc>
              </a:tr>
              <a:tr h="423241">
                <a:tc>
                  <a:txBody>
                    <a:bodyPr/>
                    <a:lstStyle/>
                    <a:p>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4</a:t>
                      </a:r>
                      <a:endParaRPr lang="en-IN" sz="1600" baseline="-25000" dirty="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Methane</a:t>
                      </a:r>
                      <a:endParaRPr lang="en-IN" sz="16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Methyl</a:t>
                      </a:r>
                      <a:endParaRPr lang="en-IN" sz="1600" b="1" dirty="0">
                        <a:latin typeface="Times New Roman" pitchFamily="18" charset="0"/>
                        <a:cs typeface="Times New Roman" pitchFamily="18" charset="0"/>
                      </a:endParaRPr>
                    </a:p>
                  </a:txBody>
                  <a:tcPr/>
                </a:tc>
              </a:tr>
              <a:tr h="423241">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6</a:t>
                      </a:r>
                      <a:endParaRPr lang="en-IN" sz="1600" baseline="-25000" dirty="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Ethane</a:t>
                      </a:r>
                      <a:endParaRPr lang="en-IN" sz="16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Ethyl</a:t>
                      </a:r>
                      <a:endParaRPr lang="en-IN" sz="1600" b="1" dirty="0">
                        <a:latin typeface="Times New Roman" pitchFamily="18" charset="0"/>
                        <a:cs typeface="Times New Roman" pitchFamily="18" charset="0"/>
                      </a:endParaRPr>
                    </a:p>
                  </a:txBody>
                  <a:tcPr/>
                </a:tc>
              </a:tr>
              <a:tr h="423241">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3</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8</a:t>
                      </a:r>
                      <a:endParaRPr lang="en-IN" sz="1600" baseline="-25000" dirty="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Propane</a:t>
                      </a:r>
                      <a:endParaRPr lang="en-IN" sz="16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txBody>
                  <a:tcPr/>
                </a:tc>
                <a:tc>
                  <a:txBody>
                    <a:bodyPr/>
                    <a:lstStyle/>
                    <a:p>
                      <a:r>
                        <a:rPr lang="en-US" sz="1600" b="1" dirty="0" err="1" smtClean="0">
                          <a:latin typeface="Times New Roman" pitchFamily="18" charset="0"/>
                          <a:cs typeface="Times New Roman" pitchFamily="18" charset="0"/>
                        </a:rPr>
                        <a:t>Propyl</a:t>
                      </a:r>
                      <a:endParaRPr lang="en-IN" sz="1600" b="1" dirty="0">
                        <a:latin typeface="Times New Roman" pitchFamily="18" charset="0"/>
                        <a:cs typeface="Times New Roman" pitchFamily="18" charset="0"/>
                      </a:endParaRPr>
                    </a:p>
                  </a:txBody>
                  <a:tcPr/>
                </a:tc>
              </a:tr>
              <a:tr h="423241">
                <a:tc>
                  <a:txBody>
                    <a:bodyPr/>
                    <a:lstStyle/>
                    <a:p>
                      <a:r>
                        <a:rPr lang="en-US" sz="1600" dirty="0" smtClean="0">
                          <a:latin typeface="Times New Roman" pitchFamily="18" charset="0"/>
                          <a:cs typeface="Times New Roman" pitchFamily="18" charset="0"/>
                        </a:rPr>
                        <a:t>C</a:t>
                      </a:r>
                      <a:r>
                        <a:rPr lang="en-US" sz="1600" baseline="-25000" dirty="0" smtClean="0">
                          <a:latin typeface="Times New Roman" pitchFamily="18" charset="0"/>
                          <a:cs typeface="Times New Roman" pitchFamily="18" charset="0"/>
                        </a:rPr>
                        <a:t>4</a:t>
                      </a:r>
                      <a:r>
                        <a:rPr lang="en-US" sz="1600" dirty="0" smtClean="0">
                          <a:latin typeface="Times New Roman" pitchFamily="18" charset="0"/>
                          <a:cs typeface="Times New Roman" pitchFamily="18" charset="0"/>
                        </a:rPr>
                        <a:t>H</a:t>
                      </a:r>
                      <a:r>
                        <a:rPr lang="en-US" sz="1600" baseline="-25000" dirty="0" smtClean="0">
                          <a:latin typeface="Times New Roman" pitchFamily="18" charset="0"/>
                          <a:cs typeface="Times New Roman" pitchFamily="18" charset="0"/>
                        </a:rPr>
                        <a:t>10</a:t>
                      </a:r>
                      <a:endParaRPr lang="en-IN" sz="1600" baseline="-25000" dirty="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Butane</a:t>
                      </a:r>
                      <a:endParaRPr lang="en-IN" sz="16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txBody>
                  <a:tcPr/>
                </a:tc>
                <a:tc>
                  <a:txBody>
                    <a:bodyPr/>
                    <a:lstStyle/>
                    <a:p>
                      <a:r>
                        <a:rPr lang="en-US" sz="1600" b="1" dirty="0" smtClean="0">
                          <a:latin typeface="Times New Roman" pitchFamily="18" charset="0"/>
                          <a:cs typeface="Times New Roman" pitchFamily="18" charset="0"/>
                        </a:rPr>
                        <a:t>Butyl</a:t>
                      </a:r>
                      <a:endParaRPr lang="en-IN" sz="1600" b="1" dirty="0">
                        <a:latin typeface="Times New Roman" pitchFamily="18" charset="0"/>
                        <a:cs typeface="Times New Roman" pitchFamily="18" charset="0"/>
                      </a:endParaRPr>
                    </a:p>
                  </a:txBody>
                  <a:tcPr/>
                </a:tc>
              </a:tr>
              <a:tr h="4232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C</a:t>
                      </a:r>
                      <a:r>
                        <a:rPr lang="en-US" sz="1800" baseline="-25000" dirty="0" smtClean="0">
                          <a:latin typeface="Times New Roman" pitchFamily="18" charset="0"/>
                          <a:cs typeface="Times New Roman" pitchFamily="18" charset="0"/>
                        </a:rPr>
                        <a:t>10</a:t>
                      </a:r>
                      <a:r>
                        <a:rPr lang="en-US" sz="1800" dirty="0" smtClean="0">
                          <a:latin typeface="Times New Roman" pitchFamily="18" charset="0"/>
                          <a:cs typeface="Times New Roman" pitchFamily="18" charset="0"/>
                        </a:rPr>
                        <a:t>H</a:t>
                      </a:r>
                      <a:r>
                        <a:rPr lang="en-US" sz="1800" baseline="-25000" dirty="0" smtClean="0">
                          <a:latin typeface="Times New Roman" pitchFamily="18" charset="0"/>
                          <a:cs typeface="Times New Roman" pitchFamily="18" charset="0"/>
                        </a:rPr>
                        <a:t>22</a:t>
                      </a:r>
                      <a:endParaRPr lang="en-IN" sz="1800" baseline="-25000" dirty="0" smtClean="0">
                        <a:latin typeface="Times New Roman" pitchFamily="18" charset="0"/>
                        <a:cs typeface="Times New Roman" pitchFamily="18" charset="0"/>
                      </a:endParaRPr>
                    </a:p>
                  </a:txBody>
                  <a:tcPr/>
                </a:tc>
                <a:tc>
                  <a:txBody>
                    <a:bodyPr/>
                    <a:lstStyle/>
                    <a:p>
                      <a:r>
                        <a:rPr lang="en-US" sz="1600" b="1" dirty="0" err="1" smtClean="0">
                          <a:latin typeface="Times New Roman" pitchFamily="18" charset="0"/>
                          <a:cs typeface="Times New Roman" pitchFamily="18" charset="0"/>
                        </a:rPr>
                        <a:t>Decane</a:t>
                      </a:r>
                      <a:endParaRPr lang="en-IN" sz="16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t>
                      </a:r>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2 </a:t>
                      </a:r>
                      <a:r>
                        <a:rPr lang="en-US" sz="1600" baseline="0" dirty="0" smtClean="0">
                          <a:latin typeface="Times New Roman" pitchFamily="18" charset="0"/>
                          <a:cs typeface="Times New Roman" pitchFamily="18" charset="0"/>
                        </a:rPr>
                        <a:t>(</a:t>
                      </a:r>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2 </a:t>
                      </a:r>
                      <a:r>
                        <a:rPr lang="en-US" sz="1600" baseline="0" dirty="0" smtClean="0">
                          <a:latin typeface="Times New Roman" pitchFamily="18" charset="0"/>
                          <a:cs typeface="Times New Roman" pitchFamily="18" charset="0"/>
                        </a:rPr>
                        <a:t>)</a:t>
                      </a:r>
                      <a:r>
                        <a:rPr lang="en-US" sz="1600" baseline="-25000" dirty="0" smtClean="0">
                          <a:latin typeface="Times New Roman" pitchFamily="18" charset="0"/>
                          <a:cs typeface="Times New Roman" pitchFamily="18" charset="0"/>
                        </a:rPr>
                        <a:t>8</a:t>
                      </a:r>
                      <a:r>
                        <a:rPr lang="en-US" sz="1600" dirty="0" smtClean="0">
                          <a:latin typeface="Times New Roman" pitchFamily="18" charset="0"/>
                          <a:cs typeface="Times New Roman" pitchFamily="18" charset="0"/>
                        </a:rPr>
                        <a:t>CH</a:t>
                      </a:r>
                      <a:r>
                        <a:rPr lang="en-US" sz="1600" baseline="-25000" dirty="0" smtClean="0">
                          <a:latin typeface="Times New Roman" pitchFamily="18" charset="0"/>
                          <a:cs typeface="Times New Roman" pitchFamily="18" charset="0"/>
                        </a:rPr>
                        <a:t>3</a:t>
                      </a:r>
                      <a:endParaRPr lang="en-IN" sz="1600" baseline="-25000" dirty="0" smtClean="0">
                        <a:latin typeface="Times New Roman" pitchFamily="18" charset="0"/>
                        <a:cs typeface="Times New Roman" pitchFamily="18" charset="0"/>
                      </a:endParaRPr>
                    </a:p>
                  </a:txBody>
                  <a:tcPr/>
                </a:tc>
                <a:tc>
                  <a:txBody>
                    <a:bodyPr/>
                    <a:lstStyle/>
                    <a:p>
                      <a:r>
                        <a:rPr lang="en-US" sz="1600" b="1" dirty="0" err="1" smtClean="0">
                          <a:latin typeface="Times New Roman" pitchFamily="18" charset="0"/>
                          <a:cs typeface="Times New Roman" pitchFamily="18" charset="0"/>
                        </a:rPr>
                        <a:t>Decyl</a:t>
                      </a:r>
                      <a:endParaRPr lang="en-IN" sz="1600"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3"/>
          <a:srcRect/>
          <a:stretch>
            <a:fillRect/>
          </a:stretch>
        </p:blipFill>
        <p:spPr bwMode="auto">
          <a:xfrm>
            <a:off x="0" y="228600"/>
            <a:ext cx="928688" cy="917575"/>
          </a:xfrm>
          <a:prstGeom prst="rect">
            <a:avLst/>
          </a:prstGeom>
          <a:noFill/>
          <a:ln w="9525">
            <a:noFill/>
            <a:miter lim="800000"/>
            <a:headEnd/>
            <a:tailEnd/>
          </a:ln>
        </p:spPr>
      </p:pic>
      <p:sp>
        <p:nvSpPr>
          <p:cNvPr id="5" name="TextBox 4"/>
          <p:cNvSpPr txBox="1"/>
          <p:nvPr/>
        </p:nvSpPr>
        <p:spPr>
          <a:xfrm>
            <a:off x="1066800" y="228600"/>
            <a:ext cx="7848600" cy="3046988"/>
          </a:xfrm>
          <a:prstGeom prst="rect">
            <a:avLst/>
          </a:prstGeom>
          <a:noFill/>
        </p:spPr>
        <p:txBody>
          <a:bodyPr wrap="square" rtlCol="0">
            <a:spAutoFit/>
          </a:bodyPr>
          <a:lstStyle/>
          <a:p>
            <a:pPr algn="just"/>
            <a:r>
              <a:rPr lang="en-US" sz="2400" b="1" dirty="0" smtClean="0">
                <a:latin typeface="Times New Roman" pitchFamily="18" charset="0"/>
                <a:cs typeface="Times New Roman" pitchFamily="18" charset="0"/>
              </a:rPr>
              <a:t>Branched </a:t>
            </a:r>
            <a:r>
              <a:rPr lang="en-US" sz="2400" b="1" dirty="0" err="1" smtClean="0">
                <a:latin typeface="Times New Roman" pitchFamily="18" charset="0"/>
                <a:cs typeface="Times New Roman" pitchFamily="18" charset="0"/>
              </a:rPr>
              <a:t>alkanes</a:t>
            </a: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When an </a:t>
            </a:r>
            <a:r>
              <a:rPr lang="en-US" sz="2400" dirty="0" err="1" smtClean="0">
                <a:latin typeface="Times New Roman" pitchFamily="18" charset="0"/>
                <a:cs typeface="Times New Roman" pitchFamily="18" charset="0"/>
              </a:rPr>
              <a:t>alkane</a:t>
            </a:r>
            <a:r>
              <a:rPr lang="en-US" sz="2400" dirty="0" smtClean="0">
                <a:latin typeface="Times New Roman" pitchFamily="18" charset="0"/>
                <a:cs typeface="Times New Roman" pitchFamily="18" charset="0"/>
              </a:rPr>
              <a:t> has a shorter side-chain attached to the continuous-chain, it is designated as a Branched </a:t>
            </a:r>
            <a:r>
              <a:rPr lang="en-US" sz="2400" dirty="0" err="1" smtClean="0">
                <a:latin typeface="Times New Roman" pitchFamily="18" charset="0"/>
                <a:cs typeface="Times New Roman" pitchFamily="18" charset="0"/>
              </a:rPr>
              <a:t>alkane</a:t>
            </a:r>
            <a:r>
              <a:rPr lang="en-US" sz="2400" dirty="0" smtClean="0">
                <a:latin typeface="Times New Roman" pitchFamily="18" charset="0"/>
                <a:cs typeface="Times New Roman" pitchFamily="18" charset="0"/>
              </a:rPr>
              <a:t>. The continuous chain is called the root or parent, while the side-chain is called the alkyl group. The carbon of the alkyl group bonded directly to the parent chain is referred to as the head carbon.</a:t>
            </a:r>
          </a:p>
          <a:p>
            <a:pPr algn="just"/>
            <a:endParaRPr lang="en-US"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graphicFrame>
        <p:nvGraphicFramePr>
          <p:cNvPr id="27650" name="Object 2"/>
          <p:cNvGraphicFramePr>
            <a:graphicFrameLocks noChangeAspect="1"/>
          </p:cNvGraphicFramePr>
          <p:nvPr/>
        </p:nvGraphicFramePr>
        <p:xfrm>
          <a:off x="1066801" y="2622550"/>
          <a:ext cx="7772399" cy="3854450"/>
        </p:xfrm>
        <a:graphic>
          <a:graphicData uri="http://schemas.openxmlformats.org/presentationml/2006/ole">
            <p:oleObj spid="_x0000_s27650" name="CS ChemDraw Drawing" r:id="rId4" imgW="3724374" imgH="1610694" progId="ChemDraw.Document.6.0">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5" name="TextBox 4"/>
          <p:cNvSpPr txBox="1"/>
          <p:nvPr/>
        </p:nvSpPr>
        <p:spPr>
          <a:xfrm>
            <a:off x="1066800" y="228600"/>
            <a:ext cx="8077200" cy="1569660"/>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SOME COMMON ALKYL GROUPS</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IN" sz="2400" dirty="0">
              <a:latin typeface="Times New Roman" pitchFamily="18" charset="0"/>
              <a:cs typeface="Times New Roman" pitchFamily="18" charset="0"/>
            </a:endParaRPr>
          </a:p>
        </p:txBody>
      </p:sp>
      <p:graphicFrame>
        <p:nvGraphicFramePr>
          <p:cNvPr id="6" name="Table 5"/>
          <p:cNvGraphicFramePr>
            <a:graphicFrameLocks noGrp="1"/>
          </p:cNvGraphicFramePr>
          <p:nvPr/>
        </p:nvGraphicFramePr>
        <p:xfrm>
          <a:off x="1066800" y="685800"/>
          <a:ext cx="7696200" cy="3078480"/>
        </p:xfrm>
        <a:graphic>
          <a:graphicData uri="http://schemas.openxmlformats.org/drawingml/2006/table">
            <a:tbl>
              <a:tblPr firstRow="1" bandRow="1">
                <a:tableStyleId>{5C22544A-7EE6-4342-B048-85BDC9FD1C3A}</a:tableStyleId>
              </a:tblPr>
              <a:tblGrid>
                <a:gridCol w="2565400"/>
                <a:gridCol w="2565400"/>
                <a:gridCol w="2565400"/>
              </a:tblGrid>
              <a:tr h="381000">
                <a:tc>
                  <a:txBody>
                    <a:bodyPr/>
                    <a:lstStyle/>
                    <a:p>
                      <a:r>
                        <a:rPr lang="en-US" sz="1800" dirty="0" smtClean="0">
                          <a:latin typeface="Times New Roman" pitchFamily="18" charset="0"/>
                          <a:cs typeface="Times New Roman" pitchFamily="18" charset="0"/>
                        </a:rPr>
                        <a:t>Common Name</a:t>
                      </a:r>
                      <a:endParaRPr lang="en-IN"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IUPAC Name</a:t>
                      </a:r>
                      <a:endParaRPr lang="en-IN"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Structural  Formula</a:t>
                      </a:r>
                      <a:endParaRPr lang="en-IN" sz="1800" dirty="0">
                        <a:latin typeface="Times New Roman" pitchFamily="18" charset="0"/>
                        <a:cs typeface="Times New Roman" pitchFamily="18" charset="0"/>
                      </a:endParaRPr>
                    </a:p>
                  </a:txBody>
                  <a:tcPr/>
                </a:tc>
              </a:tr>
              <a:tr h="381000">
                <a:tc>
                  <a:txBody>
                    <a:bodyPr/>
                    <a:lstStyle/>
                    <a:p>
                      <a:r>
                        <a:rPr lang="en-US" sz="1800" dirty="0" smtClean="0">
                          <a:latin typeface="Times New Roman" pitchFamily="18" charset="0"/>
                          <a:cs typeface="Times New Roman" pitchFamily="18" charset="0"/>
                        </a:rPr>
                        <a:t>Methyl</a:t>
                      </a:r>
                      <a:endParaRPr lang="en-IN"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Methyl</a:t>
                      </a:r>
                      <a:endParaRPr lang="en-IN"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a:latin typeface="Times New Roman" pitchFamily="18" charset="0"/>
                        <a:cs typeface="Times New Roman" pitchFamily="18" charset="0"/>
                      </a:endParaRPr>
                    </a:p>
                  </a:txBody>
                  <a:tcPr/>
                </a:tc>
              </a:tr>
              <a:tr h="381000">
                <a:tc>
                  <a:txBody>
                    <a:bodyPr/>
                    <a:lstStyle/>
                    <a:p>
                      <a:r>
                        <a:rPr lang="en-US" sz="1800" dirty="0" err="1" smtClean="0">
                          <a:latin typeface="Times New Roman" pitchFamily="18" charset="0"/>
                          <a:cs typeface="Times New Roman" pitchFamily="18" charset="0"/>
                        </a:rPr>
                        <a:t>Propyl</a:t>
                      </a:r>
                      <a:r>
                        <a:rPr lang="en-US" sz="1800" baseline="30000" dirty="0" err="1" smtClean="0">
                          <a:latin typeface="Times New Roman" pitchFamily="18" charset="0"/>
                          <a:cs typeface="Times New Roman" pitchFamily="18" charset="0"/>
                        </a:rPr>
                        <a:t>a</a:t>
                      </a:r>
                      <a:endParaRPr lang="en-IN" sz="1800" baseline="30000" dirty="0">
                        <a:latin typeface="Times New Roman" pitchFamily="18" charset="0"/>
                        <a:cs typeface="Times New Roman" pitchFamily="18" charset="0"/>
                      </a:endParaRPr>
                    </a:p>
                  </a:txBody>
                  <a:tcPr/>
                </a:tc>
                <a:tc>
                  <a:txBody>
                    <a:bodyPr/>
                    <a:lstStyle/>
                    <a:p>
                      <a:r>
                        <a:rPr lang="en-US" sz="1800" dirty="0" err="1" smtClean="0">
                          <a:latin typeface="Times New Roman" pitchFamily="18" charset="0"/>
                          <a:cs typeface="Times New Roman" pitchFamily="18" charset="0"/>
                        </a:rPr>
                        <a:t>Propyl</a:t>
                      </a:r>
                      <a:endParaRPr lang="en-IN"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a:latin typeface="Times New Roman" pitchFamily="18" charset="0"/>
                        <a:cs typeface="Times New Roman" pitchFamily="18" charset="0"/>
                      </a:endParaRPr>
                    </a:p>
                  </a:txBody>
                  <a:tcPr/>
                </a:tc>
              </a:tr>
              <a:tr h="381000">
                <a:tc>
                  <a:txBody>
                    <a:bodyPr/>
                    <a:lstStyle/>
                    <a:p>
                      <a:r>
                        <a:rPr lang="en-US" sz="1800" dirty="0" smtClean="0">
                          <a:latin typeface="Times New Roman" pitchFamily="18" charset="0"/>
                          <a:cs typeface="Times New Roman" pitchFamily="18" charset="0"/>
                        </a:rPr>
                        <a:t>Isopropyl</a:t>
                      </a:r>
                      <a:endParaRPr lang="en-IN" sz="18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1-Methylethyl</a:t>
                      </a:r>
                      <a:endParaRPr lang="en-IN" sz="1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CHCH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txBody>
                  <a:tcPr/>
                </a:tc>
              </a:tr>
              <a:tr h="533400">
                <a:tc>
                  <a:txBody>
                    <a:bodyPr/>
                    <a:lstStyle/>
                    <a:p>
                      <a:r>
                        <a:rPr lang="en-US" sz="1800" i="1" dirty="0" smtClean="0">
                          <a:latin typeface="Times New Roman" pitchFamily="18" charset="0"/>
                          <a:cs typeface="Times New Roman" pitchFamily="18" charset="0"/>
                        </a:rPr>
                        <a:t>sec</a:t>
                      </a:r>
                      <a:r>
                        <a:rPr lang="en-US" sz="1800" dirty="0" smtClean="0">
                          <a:latin typeface="Times New Roman" pitchFamily="18" charset="0"/>
                          <a:cs typeface="Times New Roman" pitchFamily="18" charset="0"/>
                        </a:rPr>
                        <a:t>-</a:t>
                      </a:r>
                      <a:r>
                        <a:rPr lang="en-US" sz="1800" dirty="0" err="1" smtClean="0">
                          <a:latin typeface="Times New Roman" pitchFamily="18" charset="0"/>
                          <a:cs typeface="Times New Roman" pitchFamily="18" charset="0"/>
                        </a:rPr>
                        <a:t>Butyl</a:t>
                      </a:r>
                      <a:r>
                        <a:rPr lang="en-US" sz="1800" baseline="30000" dirty="0" err="1" smtClean="0">
                          <a:latin typeface="Times New Roman" pitchFamily="18" charset="0"/>
                          <a:cs typeface="Times New Roman" pitchFamily="18" charset="0"/>
                        </a:rPr>
                        <a:t>b</a:t>
                      </a:r>
                      <a:endParaRPr lang="en-IN" sz="1800" baseline="30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1-Methylpropyl</a:t>
                      </a:r>
                      <a:endParaRPr lang="en-IN" sz="1800" dirty="0" smtClean="0">
                        <a:latin typeface="Times New Roman" pitchFamily="18" charset="0"/>
                        <a:cs typeface="Times New Roman" pitchFamily="18" charset="0"/>
                      </a:endParaRPr>
                    </a:p>
                    <a:p>
                      <a:endParaRPr lang="en-IN" sz="1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CHCH</a:t>
                      </a:r>
                      <a:r>
                        <a:rPr lang="en-US" sz="1800" baseline="-25000" dirty="0" smtClean="0">
                          <a:latin typeface="Times New Roman" pitchFamily="18" charset="0"/>
                          <a:cs typeface="Times New Roman" pitchFamily="18" charset="0"/>
                        </a:rPr>
                        <a:t>2</a:t>
                      </a: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p>
                      <a:endParaRPr lang="en-IN" sz="1800" dirty="0">
                        <a:latin typeface="Times New Roman" pitchFamily="18" charset="0"/>
                        <a:cs typeface="Times New Roman" pitchFamily="18" charset="0"/>
                      </a:endParaRPr>
                    </a:p>
                  </a:txBody>
                  <a:tcPr/>
                </a:tc>
              </a:tr>
              <a:tr h="718457">
                <a:tc>
                  <a:txBody>
                    <a:bodyPr/>
                    <a:lstStyle/>
                    <a:p>
                      <a:r>
                        <a:rPr lang="en-US" sz="1800" i="1" dirty="0" err="1" smtClean="0">
                          <a:latin typeface="Times New Roman" pitchFamily="18" charset="0"/>
                          <a:cs typeface="Times New Roman" pitchFamily="18" charset="0"/>
                        </a:rPr>
                        <a:t>tert</a:t>
                      </a:r>
                      <a:r>
                        <a:rPr lang="en-US" sz="1800" dirty="0" err="1" smtClean="0">
                          <a:latin typeface="Times New Roman" pitchFamily="18" charset="0"/>
                          <a:cs typeface="Times New Roman" pitchFamily="18" charset="0"/>
                        </a:rPr>
                        <a:t>-Butyl</a:t>
                      </a:r>
                      <a:r>
                        <a:rPr lang="en-US" sz="1800" baseline="30000" dirty="0" err="1" smtClean="0">
                          <a:latin typeface="Times New Roman" pitchFamily="18" charset="0"/>
                          <a:cs typeface="Times New Roman" pitchFamily="18" charset="0"/>
                        </a:rPr>
                        <a:t>c</a:t>
                      </a:r>
                      <a:endParaRPr lang="en-IN" sz="1800" baseline="30000" dirty="0">
                        <a:latin typeface="Times New Roman" pitchFamily="18" charset="0"/>
                        <a:cs typeface="Times New Roman" pitchFamily="18" charset="0"/>
                      </a:endParaRPr>
                    </a:p>
                  </a:txBody>
                  <a:tcPr/>
                </a:tc>
                <a:tc>
                  <a:txBody>
                    <a:bodyPr/>
                    <a:lstStyle/>
                    <a:p>
                      <a:r>
                        <a:rPr lang="en-US" sz="1800" dirty="0" smtClean="0">
                          <a:latin typeface="Times New Roman" pitchFamily="18" charset="0"/>
                          <a:cs typeface="Times New Roman" pitchFamily="18" charset="0"/>
                        </a:rPr>
                        <a:t>1,1-Dimethylethyl</a:t>
                      </a:r>
                      <a:endParaRPr lang="en-IN" sz="18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       CH</a:t>
                      </a:r>
                      <a:r>
                        <a:rPr lang="en-US" sz="1800" baseline="-25000" dirty="0" smtClean="0">
                          <a:latin typeface="Times New Roman" pitchFamily="18" charset="0"/>
                          <a:cs typeface="Times New Roman" pitchFamily="18" charset="0"/>
                        </a:rPr>
                        <a:t>3</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imes New Roman" pitchFamily="18" charset="0"/>
                          <a:cs typeface="Times New Roman" pitchFamily="18" charset="0"/>
                        </a:rPr>
                        <a:t>CH</a:t>
                      </a:r>
                      <a:r>
                        <a:rPr lang="en-US" sz="1800" baseline="-25000" dirty="0" smtClean="0">
                          <a:latin typeface="Times New Roman" pitchFamily="18" charset="0"/>
                          <a:cs typeface="Times New Roman" pitchFamily="18" charset="0"/>
                        </a:rPr>
                        <a:t>3</a:t>
                      </a:r>
                      <a:r>
                        <a:rPr lang="en-US" sz="1800" dirty="0" smtClean="0">
                          <a:latin typeface="Times New Roman" pitchFamily="18" charset="0"/>
                          <a:cs typeface="Times New Roman" pitchFamily="18" charset="0"/>
                        </a:rPr>
                        <a:t>CHCH</a:t>
                      </a:r>
                      <a:r>
                        <a:rPr lang="en-US" sz="1800" baseline="-25000" dirty="0" smtClean="0">
                          <a:latin typeface="Times New Roman" pitchFamily="18" charset="0"/>
                          <a:cs typeface="Times New Roman" pitchFamily="18" charset="0"/>
                        </a:rPr>
                        <a:t>3</a:t>
                      </a:r>
                      <a:endParaRPr lang="en-IN" sz="1800" baseline="-25000" dirty="0" smtClean="0">
                        <a:latin typeface="Times New Roman" pitchFamily="18" charset="0"/>
                        <a:cs typeface="Times New Roman" pitchFamily="18" charset="0"/>
                      </a:endParaRPr>
                    </a:p>
                    <a:p>
                      <a:endParaRPr lang="en-IN" sz="1800" dirty="0">
                        <a:latin typeface="Times New Roman" pitchFamily="18" charset="0"/>
                        <a:cs typeface="Times New Roman" pitchFamily="18" charset="0"/>
                      </a:endParaRPr>
                    </a:p>
                  </a:txBody>
                  <a:tcPr/>
                </a:tc>
              </a:tr>
            </a:tbl>
          </a:graphicData>
        </a:graphic>
      </p:graphicFrame>
      <p:cxnSp>
        <p:nvCxnSpPr>
          <p:cNvPr id="8" name="Straight Connector 7"/>
          <p:cNvCxnSpPr/>
          <p:nvPr/>
        </p:nvCxnSpPr>
        <p:spPr>
          <a:xfrm rot="5400000">
            <a:off x="6629400" y="2133600"/>
            <a:ext cx="152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553200" y="2667000"/>
            <a:ext cx="304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6515100" y="3543300"/>
            <a:ext cx="381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6629400" y="3124200"/>
            <a:ext cx="152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990600" y="3886200"/>
            <a:ext cx="7924800" cy="2246769"/>
          </a:xfrm>
          <a:prstGeom prst="rect">
            <a:avLst/>
          </a:prstGeom>
          <a:noFill/>
        </p:spPr>
        <p:txBody>
          <a:bodyPr wrap="square" rtlCol="0">
            <a:spAutoFit/>
          </a:bodyPr>
          <a:lstStyle/>
          <a:p>
            <a:pPr algn="just"/>
            <a:r>
              <a:rPr lang="en-US" sz="2800" baseline="30000" dirty="0" err="1" smtClean="0">
                <a:latin typeface="Times New Roman" pitchFamily="18" charset="0"/>
                <a:cs typeface="Times New Roman" pitchFamily="18" charset="0"/>
              </a:rPr>
              <a:t>a</a:t>
            </a:r>
            <a:r>
              <a:rPr lang="en-US" sz="2800" dirty="0" err="1" smtClean="0">
                <a:latin typeface="Times New Roman" pitchFamily="18" charset="0"/>
                <a:cs typeface="Times New Roman" pitchFamily="18" charset="0"/>
              </a:rPr>
              <a:t>In</a:t>
            </a:r>
            <a:r>
              <a:rPr lang="en-US" sz="2800" dirty="0" smtClean="0">
                <a:latin typeface="Times New Roman" pitchFamily="18" charset="0"/>
                <a:cs typeface="Times New Roman" pitchFamily="18" charset="0"/>
              </a:rPr>
              <a:t> the past, the prefix </a:t>
            </a:r>
            <a:r>
              <a:rPr lang="en-US" sz="2800" i="1" dirty="0" smtClean="0">
                <a:latin typeface="Times New Roman" pitchFamily="18" charset="0"/>
                <a:cs typeface="Times New Roman" pitchFamily="18" charset="0"/>
              </a:rPr>
              <a:t>normal</a:t>
            </a:r>
            <a:r>
              <a:rPr lang="en-US" sz="2800" dirty="0" smtClean="0">
                <a:latin typeface="Times New Roman" pitchFamily="18" charset="0"/>
                <a:cs typeface="Times New Roman" pitchFamily="18" charset="0"/>
              </a:rPr>
              <a:t> or </a:t>
            </a:r>
            <a:r>
              <a:rPr lang="en-US" sz="2800" i="1"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 was used for a straight-chain alkyl group, such as </a:t>
            </a:r>
            <a:r>
              <a:rPr lang="en-US" sz="2800" i="1" dirty="0" smtClean="0">
                <a:latin typeface="Times New Roman" pitchFamily="18" charset="0"/>
                <a:cs typeface="Times New Roman" pitchFamily="18" charset="0"/>
              </a:rPr>
              <a:t>n-</a:t>
            </a:r>
            <a:r>
              <a:rPr lang="en-US" sz="2800" dirty="0" err="1" smtClean="0">
                <a:latin typeface="Times New Roman" pitchFamily="18" charset="0"/>
                <a:cs typeface="Times New Roman" pitchFamily="18" charset="0"/>
              </a:rPr>
              <a:t>propyl</a:t>
            </a:r>
            <a:r>
              <a:rPr lang="en-US" sz="2800" dirty="0" smtClean="0">
                <a:latin typeface="Times New Roman" pitchFamily="18" charset="0"/>
                <a:cs typeface="Times New Roman" pitchFamily="18" charset="0"/>
              </a:rPr>
              <a:t> or </a:t>
            </a:r>
            <a:r>
              <a:rPr lang="en-US" sz="2800" i="1" dirty="0" smtClean="0">
                <a:latin typeface="Times New Roman" pitchFamily="18" charset="0"/>
                <a:cs typeface="Times New Roman" pitchFamily="18" charset="0"/>
              </a:rPr>
              <a:t>n-</a:t>
            </a:r>
            <a:r>
              <a:rPr lang="en-US" sz="2800" dirty="0" smtClean="0">
                <a:latin typeface="Times New Roman" pitchFamily="18" charset="0"/>
                <a:cs typeface="Times New Roman" pitchFamily="18" charset="0"/>
              </a:rPr>
              <a:t>butyl.</a:t>
            </a:r>
          </a:p>
          <a:p>
            <a:pPr algn="just"/>
            <a:r>
              <a:rPr lang="en-US" sz="2800" baseline="30000" dirty="0" err="1" smtClean="0">
                <a:latin typeface="Times New Roman" pitchFamily="18" charset="0"/>
                <a:cs typeface="Times New Roman" pitchFamily="18" charset="0"/>
              </a:rPr>
              <a:t>b</a:t>
            </a:r>
            <a:r>
              <a:rPr lang="en-US" sz="2800" i="1" dirty="0" err="1" smtClean="0">
                <a:latin typeface="Times New Roman" pitchFamily="18" charset="0"/>
                <a:cs typeface="Times New Roman" pitchFamily="18" charset="0"/>
              </a:rPr>
              <a:t>sec</a:t>
            </a:r>
            <a:r>
              <a:rPr lang="en-US" sz="2800" dirty="0" smtClean="0">
                <a:latin typeface="Times New Roman" pitchFamily="18" charset="0"/>
                <a:cs typeface="Times New Roman" pitchFamily="18" charset="0"/>
              </a:rPr>
              <a:t> = secondary</a:t>
            </a:r>
          </a:p>
          <a:p>
            <a:pPr algn="just"/>
            <a:r>
              <a:rPr lang="en-US" sz="2800" baseline="30000" dirty="0" err="1" smtClean="0">
                <a:latin typeface="Times New Roman" pitchFamily="18" charset="0"/>
                <a:cs typeface="Times New Roman" pitchFamily="18" charset="0"/>
              </a:rPr>
              <a:t>c</a:t>
            </a:r>
            <a:r>
              <a:rPr lang="en-US" sz="2800" i="1" dirty="0" err="1" smtClean="0">
                <a:latin typeface="Times New Roman" pitchFamily="18" charset="0"/>
                <a:cs typeface="Times New Roman" pitchFamily="18" charset="0"/>
              </a:rPr>
              <a:t>tert</a:t>
            </a:r>
            <a:r>
              <a:rPr lang="en-US" sz="2800" dirty="0" smtClean="0">
                <a:latin typeface="Times New Roman" pitchFamily="18" charset="0"/>
                <a:cs typeface="Times New Roman" pitchFamily="18" charset="0"/>
              </a:rPr>
              <a:t> = tertiary </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762000" y="228600"/>
            <a:ext cx="8077200" cy="1077218"/>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The  IUPAC System of Nomenclature</a:t>
            </a:r>
          </a:p>
          <a:p>
            <a:pPr algn="just"/>
            <a:endParaRPr lang="en-IN" sz="3200" b="1" dirty="0">
              <a:latin typeface="Times New Roman" pitchFamily="18" charset="0"/>
              <a:cs typeface="Times New Roman" pitchFamily="18" charset="0"/>
            </a:endParaRPr>
          </a:p>
        </p:txBody>
      </p:sp>
      <p:pic>
        <p:nvPicPr>
          <p:cNvPr id="4" name="Picture 3" descr="1.jpg"/>
          <p:cNvPicPr>
            <a:picLocks noChangeAspect="1"/>
          </p:cNvPicPr>
          <p:nvPr/>
        </p:nvPicPr>
        <p:blipFill>
          <a:blip r:embed="rId3"/>
          <a:stretch>
            <a:fillRect/>
          </a:stretch>
        </p:blipFill>
        <p:spPr>
          <a:xfrm>
            <a:off x="2247900" y="990600"/>
            <a:ext cx="4648200" cy="1600200"/>
          </a:xfrm>
          <a:prstGeom prst="rect">
            <a:avLst/>
          </a:prstGeom>
        </p:spPr>
      </p:pic>
      <p:sp>
        <p:nvSpPr>
          <p:cNvPr id="5" name="TextBox 4"/>
          <p:cNvSpPr txBox="1"/>
          <p:nvPr/>
        </p:nvSpPr>
        <p:spPr>
          <a:xfrm>
            <a:off x="990600" y="2590800"/>
            <a:ext cx="7924800" cy="3970318"/>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In the case of poly functional compounds, one of the functional group is </a:t>
            </a:r>
            <a:r>
              <a:rPr lang="en-US" sz="2800" dirty="0" err="1" smtClean="0">
                <a:latin typeface="Times New Roman" pitchFamily="18" charset="0"/>
                <a:cs typeface="Times New Roman" pitchFamily="18" charset="0"/>
              </a:rPr>
              <a:t>choosen</a:t>
            </a:r>
            <a:r>
              <a:rPr lang="en-US" sz="2800" dirty="0" smtClean="0">
                <a:latin typeface="Times New Roman" pitchFamily="18" charset="0"/>
                <a:cs typeface="Times New Roman" pitchFamily="18" charset="0"/>
              </a:rPr>
              <a:t> as the </a:t>
            </a:r>
            <a:r>
              <a:rPr lang="en-US" sz="2800" i="1" dirty="0" smtClean="0">
                <a:latin typeface="Times New Roman" pitchFamily="18" charset="0"/>
                <a:cs typeface="Times New Roman" pitchFamily="18" charset="0"/>
              </a:rPr>
              <a:t>principal functional group and other are treated as </a:t>
            </a:r>
            <a:r>
              <a:rPr lang="en-US" sz="2800" i="1" dirty="0" err="1" smtClean="0">
                <a:latin typeface="Times New Roman" pitchFamily="18" charset="0"/>
                <a:cs typeface="Times New Roman" pitchFamily="18" charset="0"/>
              </a:rPr>
              <a:t>substituents</a:t>
            </a:r>
            <a:r>
              <a:rPr lang="en-US" sz="2800" dirty="0" smtClean="0">
                <a:latin typeface="Times New Roman" pitchFamily="18" charset="0"/>
                <a:cs typeface="Times New Roman" pitchFamily="18" charset="0"/>
              </a:rPr>
              <a:t>. The compound is then named on that basis.</a:t>
            </a:r>
          </a:p>
          <a:p>
            <a:pPr algn="just"/>
            <a:endParaRPr lang="en-US" sz="2800" b="1" i="1" dirty="0" smtClean="0">
              <a:latin typeface="Times New Roman" pitchFamily="18" charset="0"/>
              <a:cs typeface="Times New Roman" pitchFamily="18" charset="0"/>
            </a:endParaRPr>
          </a:p>
          <a:p>
            <a:pPr algn="just"/>
            <a:r>
              <a:rPr lang="en-US" sz="2800" b="1" i="1" dirty="0" smtClean="0">
                <a:latin typeface="Times New Roman" pitchFamily="18" charset="0"/>
                <a:cs typeface="Times New Roman" pitchFamily="18" charset="0"/>
              </a:rPr>
              <a:t>The order of decreasing priority for some functional groups is: </a:t>
            </a:r>
            <a:r>
              <a:rPr lang="en-US" sz="2800" b="1" dirty="0" smtClean="0">
                <a:latin typeface="Times New Roman" pitchFamily="18" charset="0"/>
                <a:cs typeface="Times New Roman" pitchFamily="18" charset="0"/>
              </a:rPr>
              <a:t>-COOH, -SO</a:t>
            </a:r>
            <a:r>
              <a:rPr lang="en-US" sz="2800" b="1" baseline="-25000" dirty="0" smtClean="0">
                <a:latin typeface="Times New Roman" pitchFamily="18" charset="0"/>
                <a:cs typeface="Times New Roman" pitchFamily="18" charset="0"/>
              </a:rPr>
              <a:t>3</a:t>
            </a:r>
            <a:r>
              <a:rPr lang="en-US" sz="2800" b="1" dirty="0" smtClean="0">
                <a:latin typeface="Times New Roman" pitchFamily="18" charset="0"/>
                <a:cs typeface="Times New Roman" pitchFamily="18" charset="0"/>
              </a:rPr>
              <a:t>H, COOR, COCl,-CONH</a:t>
            </a:r>
            <a:r>
              <a:rPr lang="en-US" sz="2800" b="1" baseline="-25000" dirty="0" smtClean="0">
                <a:latin typeface="Times New Roman" pitchFamily="18" charset="0"/>
                <a:cs typeface="Times New Roman" pitchFamily="18" charset="0"/>
              </a:rPr>
              <a:t>2</a:t>
            </a:r>
            <a:r>
              <a:rPr lang="en-US" sz="2800" b="1" dirty="0" smtClean="0">
                <a:latin typeface="Times New Roman" pitchFamily="18" charset="0"/>
                <a:cs typeface="Times New Roman" pitchFamily="18" charset="0"/>
              </a:rPr>
              <a:t>, -CN, -CHO, </a:t>
            </a:r>
            <a:r>
              <a:rPr lang="en-US" sz="2800" b="1" dirty="0" smtClean="0">
                <a:latin typeface="Times New Roman"/>
                <a:cs typeface="Times New Roman"/>
              </a:rPr>
              <a:t>&gt;C=O,-SH,-NH</a:t>
            </a:r>
            <a:r>
              <a:rPr lang="en-US" sz="2800" b="1" baseline="-25000" dirty="0" smtClean="0">
                <a:latin typeface="Times New Roman"/>
                <a:cs typeface="Times New Roman"/>
              </a:rPr>
              <a:t>2</a:t>
            </a:r>
            <a:r>
              <a:rPr lang="en-US" sz="2800" b="1" dirty="0" smtClean="0">
                <a:latin typeface="Times New Roman"/>
                <a:cs typeface="Times New Roman"/>
              </a:rPr>
              <a:t>, &gt;C=C&lt;, -C≡C-, -C-C-, ROR, R-X (F, </a:t>
            </a:r>
            <a:r>
              <a:rPr lang="en-US" sz="2800" b="1" dirty="0" err="1" smtClean="0">
                <a:latin typeface="Times New Roman"/>
                <a:cs typeface="Times New Roman"/>
              </a:rPr>
              <a:t>Cl</a:t>
            </a:r>
            <a:r>
              <a:rPr lang="en-US" sz="2800" b="1" dirty="0" smtClean="0">
                <a:latin typeface="Times New Roman"/>
                <a:cs typeface="Times New Roman"/>
              </a:rPr>
              <a:t>, I), -NO</a:t>
            </a:r>
            <a:r>
              <a:rPr lang="en-US" sz="2800" b="1" baseline="-25000" dirty="0" smtClean="0">
                <a:latin typeface="Times New Roman"/>
                <a:cs typeface="Times New Roman"/>
              </a:rPr>
              <a:t>2</a:t>
            </a:r>
            <a:r>
              <a:rPr lang="en-US" sz="2800" b="1" dirty="0" smtClean="0">
                <a:latin typeface="Times New Roman"/>
                <a:cs typeface="Times New Roman"/>
              </a:rPr>
              <a:t>, -R.</a:t>
            </a:r>
            <a:endParaRPr lang="en-IN" sz="2800" b="1" i="1"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3"/>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0" y="381000"/>
            <a:ext cx="8077200" cy="5016758"/>
          </a:xfrm>
          <a:prstGeom prst="rect">
            <a:avLst/>
          </a:prstGeom>
          <a:noFill/>
        </p:spPr>
        <p:txBody>
          <a:bodyPr wrap="square" rtlCol="0">
            <a:spAutoFit/>
          </a:bodyPr>
          <a:lstStyle/>
          <a:p>
            <a:pPr algn="ctr"/>
            <a:r>
              <a:rPr lang="en-IN" sz="3200" b="1" dirty="0" smtClean="0">
                <a:latin typeface="Times New Roman" pitchFamily="18" charset="0"/>
                <a:cs typeface="Times New Roman" pitchFamily="18" charset="0"/>
              </a:rPr>
              <a:t>ORGANIC CHEMISTRY</a:t>
            </a:r>
          </a:p>
          <a:p>
            <a:pPr algn="ctr"/>
            <a:endParaRPr lang="en-IN" sz="3200" dirty="0" smtClean="0">
              <a:latin typeface="Times New Roman" pitchFamily="18" charset="0"/>
              <a:cs typeface="Times New Roman" pitchFamily="18" charset="0"/>
            </a:endParaRPr>
          </a:p>
          <a:p>
            <a:pPr algn="just"/>
            <a:r>
              <a:rPr lang="en-IN" sz="3200" dirty="0" smtClean="0"/>
              <a:t> </a:t>
            </a:r>
            <a:r>
              <a:rPr lang="en-IN" sz="2800" dirty="0" smtClean="0">
                <a:latin typeface="Times New Roman" pitchFamily="18" charset="0"/>
                <a:cs typeface="Times New Roman" pitchFamily="18" charset="0"/>
              </a:rPr>
              <a:t>Organic  chemistry  is the study of the structures, reactions	and properties of </a:t>
            </a:r>
            <a:r>
              <a:rPr lang="en-IN" sz="2800" b="1" i="1" dirty="0" smtClean="0">
                <a:latin typeface="Times New Roman" pitchFamily="18" charset="0"/>
                <a:cs typeface="Times New Roman" pitchFamily="18" charset="0"/>
              </a:rPr>
              <a:t>carbon-based compounds.</a:t>
            </a:r>
            <a:endParaRPr lang="en-IN" sz="2800" dirty="0" smtClean="0">
              <a:latin typeface="Times New Roman" pitchFamily="18" charset="0"/>
              <a:cs typeface="Times New Roman" pitchFamily="18" charset="0"/>
            </a:endParaRPr>
          </a:p>
          <a:p>
            <a:pPr algn="just"/>
            <a:endParaRPr lang="en-IN" sz="2800" dirty="0" smtClean="0">
              <a:latin typeface="Times New Roman" pitchFamily="18" charset="0"/>
              <a:cs typeface="Times New Roman" pitchFamily="18" charset="0"/>
            </a:endParaRPr>
          </a:p>
          <a:p>
            <a:pPr algn="just"/>
            <a:endParaRPr lang="en-IN" sz="2800" dirty="0" smtClean="0">
              <a:latin typeface="Times New Roman" pitchFamily="18" charset="0"/>
              <a:cs typeface="Times New Roman" pitchFamily="18" charset="0"/>
            </a:endParaRPr>
          </a:p>
          <a:p>
            <a:pPr algn="just"/>
            <a:r>
              <a:rPr lang="en-IN" sz="2800" b="1" i="1" dirty="0" smtClean="0">
                <a:latin typeface="Times New Roman" pitchFamily="18" charset="0"/>
                <a:cs typeface="Times New Roman" pitchFamily="18" charset="0"/>
              </a:rPr>
              <a:t>Note</a:t>
            </a:r>
            <a:r>
              <a:rPr lang="en-IN" sz="2800" b="1" i="1" dirty="0" smtClean="0">
                <a:latin typeface="Times New Roman" pitchFamily="18" charset="0"/>
                <a:cs typeface="Times New Roman" pitchFamily="18" charset="0"/>
              </a:rPr>
              <a:t>:</a:t>
            </a:r>
          </a:p>
          <a:p>
            <a:pPr algn="just"/>
            <a:r>
              <a:rPr lang="en-IN" sz="2800" i="1" dirty="0" smtClean="0">
                <a:latin typeface="Times New Roman" pitchFamily="18" charset="0"/>
                <a:cs typeface="Times New Roman" pitchFamily="18" charset="0"/>
              </a:rPr>
              <a:t>Carbon monoxide, carbon dioxide, metal carbonates and metal cyanides are not classified as organic compounds.</a:t>
            </a:r>
            <a:endParaRPr lang="en-IN" sz="28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0" y="228600"/>
            <a:ext cx="7924800" cy="6186309"/>
          </a:xfrm>
          <a:prstGeom prst="rect">
            <a:avLst/>
          </a:prstGeom>
          <a:noFill/>
        </p:spPr>
        <p:txBody>
          <a:bodyPr wrap="square" rtlCol="0">
            <a:spAutoFit/>
          </a:bodyPr>
          <a:lstStyle/>
          <a:p>
            <a:r>
              <a:rPr lang="en-US" sz="3200" b="1" dirty="0" smtClean="0">
                <a:latin typeface="Times New Roman" pitchFamily="18" charset="0"/>
                <a:cs typeface="Times New Roman" pitchFamily="18" charset="0"/>
              </a:rPr>
              <a:t>IUPAC Rules for Naming Hydrocarbons</a:t>
            </a:r>
          </a:p>
          <a:p>
            <a:pPr marL="514350" indent="-514350" algn="just">
              <a:buAutoNum type="arabicPeriod"/>
            </a:pPr>
            <a:r>
              <a:rPr lang="en-US" sz="2800" u="sng" dirty="0" smtClean="0">
                <a:latin typeface="Times New Roman" pitchFamily="18" charset="0"/>
                <a:cs typeface="Times New Roman" pitchFamily="18" charset="0"/>
              </a:rPr>
              <a:t>Choose the correct ending:</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ene</a:t>
            </a:r>
            <a:r>
              <a:rPr lang="en-US" sz="2800" dirty="0" smtClean="0">
                <a:latin typeface="Times New Roman" pitchFamily="18" charset="0"/>
                <a:cs typeface="Times New Roman" pitchFamily="18" charset="0"/>
              </a:rPr>
              <a:t>, or –</a:t>
            </a:r>
            <a:r>
              <a:rPr lang="en-US" sz="2800" dirty="0" err="1" smtClean="0">
                <a:latin typeface="Times New Roman" pitchFamily="18" charset="0"/>
                <a:cs typeface="Times New Roman" pitchFamily="18" charset="0"/>
              </a:rPr>
              <a:t>yne</a:t>
            </a:r>
            <a:r>
              <a:rPr lang="en-US" sz="2800" dirty="0" smtClean="0">
                <a:latin typeface="Times New Roman" pitchFamily="18" charset="0"/>
                <a:cs typeface="Times New Roman" pitchFamily="18" charset="0"/>
              </a:rPr>
              <a:t>.</a:t>
            </a:r>
          </a:p>
          <a:p>
            <a:pPr marL="514350" indent="-514350" algn="just">
              <a:buAutoNum type="arabicPeriod"/>
            </a:pPr>
            <a:r>
              <a:rPr lang="en-US" sz="2800" u="sng" dirty="0" smtClean="0">
                <a:latin typeface="Times New Roman" pitchFamily="18" charset="0"/>
                <a:cs typeface="Times New Roman" pitchFamily="18" charset="0"/>
              </a:rPr>
              <a:t>Determine the longest carbon chain:</a:t>
            </a:r>
            <a:r>
              <a:rPr lang="en-US" sz="2800" dirty="0" smtClean="0">
                <a:latin typeface="Times New Roman" pitchFamily="18" charset="0"/>
                <a:cs typeface="Times New Roman" pitchFamily="18" charset="0"/>
              </a:rPr>
              <a:t> Where a double or triple bond is present, choose the longest chain that includes this bond. If there is a cyclic structure present, the longest chain starts and stops within the cyclic structure.</a:t>
            </a:r>
          </a:p>
          <a:p>
            <a:pPr marL="514350" indent="-514350" algn="just">
              <a:buAutoNum type="arabicPeriod"/>
            </a:pPr>
            <a:r>
              <a:rPr lang="en-US" sz="2800" u="sng" dirty="0" smtClean="0">
                <a:latin typeface="Times New Roman" pitchFamily="18" charset="0"/>
                <a:cs typeface="Times New Roman" pitchFamily="18" charset="0"/>
              </a:rPr>
              <a:t>Assign numbers to each C of the parent chain:</a:t>
            </a:r>
            <a:r>
              <a:rPr lang="en-US" sz="2800" dirty="0" smtClean="0">
                <a:latin typeface="Times New Roman" pitchFamily="18" charset="0"/>
                <a:cs typeface="Times New Roman" pitchFamily="18" charset="0"/>
              </a:rPr>
              <a:t> For alkenes and alkynes, the first carbon of the multiple bond should have the smallest number. For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 the first branch (0or first point of difference) should have the lowest assigned number. Carbons in a multiple bond must be numbered consecutively.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Rectangle 2"/>
          <p:cNvSpPr/>
          <p:nvPr/>
        </p:nvSpPr>
        <p:spPr>
          <a:xfrm>
            <a:off x="914400" y="304800"/>
            <a:ext cx="8001000" cy="6555641"/>
          </a:xfrm>
          <a:prstGeom prst="rect">
            <a:avLst/>
          </a:prstGeom>
        </p:spPr>
        <p:txBody>
          <a:bodyPr wrap="square">
            <a:spAutoFit/>
          </a:bodyPr>
          <a:lstStyle/>
          <a:p>
            <a:pPr marL="514350" indent="-514350" algn="just">
              <a:buAutoNum type="arabicPeriod" startAt="4"/>
            </a:pPr>
            <a:r>
              <a:rPr lang="en-US" sz="2800" u="sng" dirty="0" smtClean="0">
                <a:latin typeface="Times New Roman" pitchFamily="18" charset="0"/>
                <a:cs typeface="Times New Roman" pitchFamily="18" charset="0"/>
              </a:rPr>
              <a:t>Attach a prefix:</a:t>
            </a:r>
            <a:r>
              <a:rPr lang="en-US" sz="2800" dirty="0" smtClean="0">
                <a:latin typeface="Times New Roman" pitchFamily="18" charset="0"/>
                <a:cs typeface="Times New Roman" pitchFamily="18" charset="0"/>
              </a:rPr>
              <a:t> that corresponds to the number of carbons in the parent chain. </a:t>
            </a:r>
            <a:r>
              <a:rPr lang="en-US" sz="2800" b="1" u="sng" dirty="0" smtClean="0">
                <a:latin typeface="Times New Roman" pitchFamily="18" charset="0"/>
                <a:cs typeface="Times New Roman" pitchFamily="18" charset="0"/>
              </a:rPr>
              <a:t>Add </a:t>
            </a:r>
            <a:r>
              <a:rPr lang="en-US" sz="2800" b="1" u="sng" dirty="0" err="1" smtClean="0">
                <a:latin typeface="Times New Roman" pitchFamily="18" charset="0"/>
                <a:cs typeface="Times New Roman" pitchFamily="18" charset="0"/>
              </a:rPr>
              <a:t>cyclo</a:t>
            </a:r>
            <a:r>
              <a:rPr lang="en-US" sz="2800" b="1" u="sng"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to the prefix if it is a cyclic structure.</a:t>
            </a:r>
          </a:p>
          <a:p>
            <a:pPr marL="514350" indent="-514350" algn="just">
              <a:buAutoNum type="arabicPeriod" startAt="4"/>
            </a:pPr>
            <a:r>
              <a:rPr lang="en-US" sz="2800" u="sng" dirty="0" smtClean="0">
                <a:latin typeface="Times New Roman" pitchFamily="18" charset="0"/>
                <a:cs typeface="Times New Roman" pitchFamily="18" charset="0"/>
              </a:rPr>
              <a:t>Determine the correct name for each branch:</a:t>
            </a:r>
            <a:r>
              <a:rPr lang="en-US" sz="2800" dirty="0" smtClean="0">
                <a:latin typeface="Times New Roman" pitchFamily="18" charset="0"/>
                <a:cs typeface="Times New Roman" pitchFamily="18" charset="0"/>
              </a:rPr>
              <a:t> (“Alkyl” groups include methyl, ethyl, </a:t>
            </a:r>
            <a:r>
              <a:rPr lang="en-US" sz="2800" dirty="0" err="1" smtClean="0">
                <a:latin typeface="Times New Roman" pitchFamily="18" charset="0"/>
                <a:cs typeface="Times New Roman" pitchFamily="18" charset="0"/>
              </a:rPr>
              <a:t>propyl</a:t>
            </a:r>
            <a:r>
              <a:rPr lang="en-US" sz="2800" dirty="0" smtClean="0">
                <a:latin typeface="Times New Roman" pitchFamily="18" charset="0"/>
                <a:cs typeface="Times New Roman" pitchFamily="18" charset="0"/>
              </a:rPr>
              <a:t>, etc.)</a:t>
            </a:r>
          </a:p>
          <a:p>
            <a:pPr marL="514350" indent="-514350" algn="just">
              <a:buAutoNum type="arabicPeriod" startAt="4"/>
            </a:pPr>
            <a:r>
              <a:rPr lang="en-US" sz="2800" u="sng" dirty="0" smtClean="0">
                <a:latin typeface="Times New Roman" pitchFamily="18" charset="0"/>
                <a:cs typeface="Times New Roman" pitchFamily="18" charset="0"/>
              </a:rPr>
              <a:t>Attach the name of the branches alphabetically</a:t>
            </a:r>
            <a:r>
              <a:rPr lang="en-US" sz="2800" dirty="0" smtClean="0">
                <a:latin typeface="Times New Roman" pitchFamily="18" charset="0"/>
                <a:cs typeface="Times New Roman" pitchFamily="18" charset="0"/>
              </a:rPr>
              <a:t>, along with their carbon position, to the front of the parent chain name. Separate numbers from letters with hyphens (e.g. 4-ethyl-2-methyldecane)</a:t>
            </a:r>
          </a:p>
          <a:p>
            <a:pPr marL="514350" indent="-514350" algn="just">
              <a:buAutoNum type="arabicPeriod" startAt="4"/>
            </a:pPr>
            <a:r>
              <a:rPr lang="en-US" sz="2800" u="sng" dirty="0" smtClean="0">
                <a:latin typeface="Times New Roman" pitchFamily="18" charset="0"/>
                <a:cs typeface="Times New Roman" pitchFamily="18" charset="0"/>
              </a:rPr>
              <a:t>When two or more branches are identical, use prefixes (</a:t>
            </a:r>
            <a:r>
              <a:rPr lang="en-US" sz="2800" u="sng" dirty="0" err="1" smtClean="0">
                <a:latin typeface="Times New Roman" pitchFamily="18" charset="0"/>
                <a:cs typeface="Times New Roman" pitchFamily="18" charset="0"/>
              </a:rPr>
              <a:t>di</a:t>
            </a:r>
            <a:r>
              <a:rPr lang="en-US" sz="2800" u="sng" dirty="0" smtClean="0">
                <a:latin typeface="Times New Roman" pitchFamily="18" charset="0"/>
                <a:cs typeface="Times New Roman" pitchFamily="18" charset="0"/>
              </a:rPr>
              <a:t>-, tri-, tetra, etc.)</a:t>
            </a:r>
            <a:r>
              <a:rPr lang="en-US" sz="2800" dirty="0" smtClean="0">
                <a:latin typeface="Times New Roman" pitchFamily="18" charset="0"/>
                <a:cs typeface="Times New Roman" pitchFamily="18" charset="0"/>
              </a:rPr>
              <a:t> (e.g. 2,4-dimetylhexane). Numbers are separated with commas. Prefixes are ignored when determining alphabetical order. (e.g. 2,3,5-trimethyl-4-propylheptene)</a:t>
            </a:r>
            <a:r>
              <a:rPr lang="en-US" sz="2800" u="sng" dirty="0" smtClean="0">
                <a:latin typeface="Times New Roman" pitchFamily="18" charset="0"/>
                <a:cs typeface="Times New Roman" pitchFamily="18" charset="0"/>
              </a:rPr>
              <a:t> </a:t>
            </a:r>
            <a:endParaRPr lang="en-IN" sz="28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1" y="228600"/>
            <a:ext cx="8001000" cy="7048083"/>
          </a:xfrm>
          <a:prstGeom prst="rect">
            <a:avLst/>
          </a:prstGeom>
          <a:noFill/>
        </p:spPr>
        <p:txBody>
          <a:bodyPr wrap="square" rtlCol="0">
            <a:spAutoFit/>
          </a:bodyPr>
          <a:lstStyle/>
          <a:p>
            <a:pPr algn="just"/>
            <a:r>
              <a:rPr lang="en-US" sz="3200" b="1" dirty="0" smtClean="0">
                <a:latin typeface="Times New Roman" pitchFamily="18" charset="0"/>
                <a:cs typeface="Times New Roman" pitchFamily="18" charset="0"/>
              </a:rPr>
              <a:t>IUPAC Rules for Naming Branched </a:t>
            </a:r>
            <a:r>
              <a:rPr lang="en-US" sz="3200" b="1" dirty="0" err="1" smtClean="0">
                <a:latin typeface="Times New Roman" pitchFamily="18" charset="0"/>
                <a:cs typeface="Times New Roman" pitchFamily="18" charset="0"/>
              </a:rPr>
              <a:t>Alkanes</a:t>
            </a:r>
            <a:endParaRPr lang="en-US" sz="3200" b="1" dirty="0" smtClean="0">
              <a:latin typeface="Times New Roman" pitchFamily="18" charset="0"/>
              <a:cs typeface="Times New Roman" pitchFamily="18" charset="0"/>
            </a:endParaRPr>
          </a:p>
          <a:p>
            <a:pPr marL="514350" indent="-514350" algn="just">
              <a:buAutoNum type="arabicPeriod"/>
            </a:pPr>
            <a:r>
              <a:rPr lang="en-US" sz="2800" dirty="0" smtClean="0">
                <a:latin typeface="Times New Roman" pitchFamily="18" charset="0"/>
                <a:cs typeface="Times New Roman" pitchFamily="18" charset="0"/>
              </a:rPr>
              <a:t>Select the longest continuous carbon chain and name the branched </a:t>
            </a:r>
            <a:r>
              <a:rPr lang="en-US" sz="2800" dirty="0" err="1" smtClean="0">
                <a:latin typeface="Times New Roman" pitchFamily="18" charset="0"/>
                <a:cs typeface="Times New Roman" pitchFamily="18" charset="0"/>
              </a:rPr>
              <a:t>alkane</a:t>
            </a:r>
            <a:r>
              <a:rPr lang="en-US" sz="2800" dirty="0" smtClean="0">
                <a:latin typeface="Times New Roman" pitchFamily="18" charset="0"/>
                <a:cs typeface="Times New Roman" pitchFamily="18" charset="0"/>
              </a:rPr>
              <a:t> as alkyl derivative of the parent containing this chain.</a:t>
            </a:r>
          </a:p>
          <a:p>
            <a:pPr marL="514350" indent="-514350" algn="just">
              <a:buAutoNum type="arabicPeriod"/>
            </a:pPr>
            <a:r>
              <a:rPr lang="en-US" sz="2800" dirty="0" smtClean="0">
                <a:latin typeface="Times New Roman" pitchFamily="18" charset="0"/>
                <a:cs typeface="Times New Roman" pitchFamily="18" charset="0"/>
              </a:rPr>
              <a:t>The parent-chain carbon atoms are numbered 1, 2, 3, 4, etc., beginning with the end nearest to the branch alkyl group. This gives the lowest number to the carbon to which the alkyl group is attached.</a:t>
            </a: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r>
              <a:rPr lang="en-US" sz="2800" dirty="0" smtClean="0">
                <a:latin typeface="Times New Roman" pitchFamily="18" charset="0"/>
                <a:cs typeface="Times New Roman" pitchFamily="18" charset="0"/>
              </a:rPr>
              <a:t>When two or more different alkyl groups are present on the parent chain, assign position-number to each and list them alphabetically with a hyphen in between.</a:t>
            </a:r>
          </a:p>
          <a:p>
            <a:pPr algn="just"/>
            <a:endParaRPr lang="en-IN" sz="2800" b="1" dirty="0">
              <a:latin typeface="Times New Roman" pitchFamily="18" charset="0"/>
              <a:cs typeface="Times New Roman" pitchFamily="18" charset="0"/>
            </a:endParaRPr>
          </a:p>
        </p:txBody>
      </p:sp>
      <p:pic>
        <p:nvPicPr>
          <p:cNvPr id="4" name="Picture 3" descr="2.jpg"/>
          <p:cNvPicPr>
            <a:picLocks noChangeAspect="1"/>
          </p:cNvPicPr>
          <p:nvPr/>
        </p:nvPicPr>
        <p:blipFill>
          <a:blip r:embed="rId3"/>
          <a:stretch>
            <a:fillRect/>
          </a:stretch>
        </p:blipFill>
        <p:spPr>
          <a:xfrm>
            <a:off x="3810000" y="3733800"/>
            <a:ext cx="1905000" cy="129540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pic>
        <p:nvPicPr>
          <p:cNvPr id="4" name="Picture 3" descr="1.jpg"/>
          <p:cNvPicPr>
            <a:picLocks noChangeAspect="1"/>
          </p:cNvPicPr>
          <p:nvPr/>
        </p:nvPicPr>
        <p:blipFill>
          <a:blip r:embed="rId3"/>
          <a:stretch>
            <a:fillRect/>
          </a:stretch>
        </p:blipFill>
        <p:spPr>
          <a:xfrm>
            <a:off x="2971800" y="304800"/>
            <a:ext cx="2895600" cy="1295400"/>
          </a:xfrm>
          <a:prstGeom prst="rect">
            <a:avLst/>
          </a:prstGeom>
        </p:spPr>
      </p:pic>
      <p:sp>
        <p:nvSpPr>
          <p:cNvPr id="5" name="TextBox 4"/>
          <p:cNvSpPr txBox="1"/>
          <p:nvPr/>
        </p:nvSpPr>
        <p:spPr>
          <a:xfrm>
            <a:off x="914400" y="1600200"/>
            <a:ext cx="8001000" cy="3970318"/>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4. </a:t>
            </a:r>
            <a:r>
              <a:rPr lang="en-US" sz="2800" dirty="0" smtClean="0">
                <a:latin typeface="Times New Roman" pitchFamily="18" charset="0"/>
                <a:cs typeface="Times New Roman" pitchFamily="18" charset="0"/>
              </a:rPr>
              <a:t>When two or more identical groups are present, indicate this by the use of the prefixes </a:t>
            </a:r>
            <a:r>
              <a:rPr lang="en-US" sz="2800" dirty="0" err="1" smtClean="0">
                <a:latin typeface="Times New Roman" pitchFamily="18" charset="0"/>
                <a:cs typeface="Times New Roman" pitchFamily="18" charset="0"/>
              </a:rPr>
              <a:t>di</a:t>
            </a:r>
            <a:r>
              <a:rPr lang="en-US" sz="2800" dirty="0" smtClean="0">
                <a:latin typeface="Times New Roman" pitchFamily="18" charset="0"/>
                <a:cs typeface="Times New Roman" pitchFamily="18" charset="0"/>
              </a:rPr>
              <a:t>, tri, tetra, etc., immediately before the alkyl group. Commas are used to separate position numbers from each other.</a:t>
            </a:r>
          </a:p>
          <a:p>
            <a:pPr algn="just"/>
            <a:endParaRPr lang="en-US" sz="2800" dirty="0" smtClean="0">
              <a:latin typeface="Times New Roman" pitchFamily="18" charset="0"/>
              <a:cs typeface="Times New Roman" pitchFamily="18" charset="0"/>
            </a:endParaRPr>
          </a:p>
          <a:p>
            <a:pPr algn="just"/>
            <a:endParaRPr lang="en-US" sz="2800" b="1" dirty="0" smtClean="0">
              <a:latin typeface="Times New Roman" pitchFamily="18" charset="0"/>
              <a:cs typeface="Times New Roman" pitchFamily="18" charset="0"/>
            </a:endParaRPr>
          </a:p>
          <a:p>
            <a:pPr algn="just"/>
            <a:endParaRPr lang="en-US" sz="2800" b="1"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5. </a:t>
            </a:r>
            <a:r>
              <a:rPr lang="en-US" sz="2800" dirty="0" smtClean="0">
                <a:latin typeface="Times New Roman" pitchFamily="18" charset="0"/>
                <a:cs typeface="Times New Roman" pitchFamily="18" charset="0"/>
              </a:rPr>
              <a:t>While determining the alphabetic order, the prefixes </a:t>
            </a:r>
            <a:r>
              <a:rPr lang="en-US" sz="2800" i="1" dirty="0" err="1" smtClean="0">
                <a:latin typeface="Times New Roman" pitchFamily="18" charset="0"/>
                <a:cs typeface="Times New Roman" pitchFamily="18" charset="0"/>
              </a:rPr>
              <a:t>di</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tri</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tetra</a:t>
            </a:r>
            <a:r>
              <a:rPr lang="en-US" sz="2800" dirty="0" smtClean="0">
                <a:latin typeface="Times New Roman" pitchFamily="18" charset="0"/>
                <a:cs typeface="Times New Roman" pitchFamily="18" charset="0"/>
              </a:rPr>
              <a:t> etc., are ignored.</a:t>
            </a:r>
            <a:endParaRPr lang="en-US" sz="2800" b="1" dirty="0" smtClean="0">
              <a:latin typeface="Times New Roman" pitchFamily="18" charset="0"/>
              <a:cs typeface="Times New Roman" pitchFamily="18" charset="0"/>
            </a:endParaRPr>
          </a:p>
        </p:txBody>
      </p:sp>
      <p:pic>
        <p:nvPicPr>
          <p:cNvPr id="6" name="Picture 5" descr="1.jpg"/>
          <p:cNvPicPr>
            <a:picLocks noChangeAspect="1"/>
          </p:cNvPicPr>
          <p:nvPr/>
        </p:nvPicPr>
        <p:blipFill>
          <a:blip r:embed="rId4"/>
          <a:stretch>
            <a:fillRect/>
          </a:stretch>
        </p:blipFill>
        <p:spPr>
          <a:xfrm>
            <a:off x="5257800" y="5181600"/>
            <a:ext cx="3581400" cy="1676399"/>
          </a:xfrm>
          <a:prstGeom prst="rect">
            <a:avLst/>
          </a:prstGeom>
        </p:spPr>
      </p:pic>
      <p:pic>
        <p:nvPicPr>
          <p:cNvPr id="8" name="Picture 7" descr="2.jpg"/>
          <p:cNvPicPr>
            <a:picLocks noChangeAspect="1"/>
          </p:cNvPicPr>
          <p:nvPr/>
        </p:nvPicPr>
        <p:blipFill>
          <a:blip r:embed="rId5"/>
          <a:stretch>
            <a:fillRect/>
          </a:stretch>
        </p:blipFill>
        <p:spPr>
          <a:xfrm>
            <a:off x="5105400" y="3352800"/>
            <a:ext cx="3657600" cy="1323975"/>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90600" y="228600"/>
            <a:ext cx="7924800" cy="3108543"/>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6. </a:t>
            </a:r>
            <a:r>
              <a:rPr lang="en-US" sz="2800" dirty="0" smtClean="0">
                <a:latin typeface="Times New Roman" pitchFamily="18" charset="0"/>
                <a:cs typeface="Times New Roman" pitchFamily="18" charset="0"/>
              </a:rPr>
              <a:t>In case the substituent on the parent chain is a complex one (containing more than 4 carbons), name it as a substituted alkyl group whose carbon chain is numbered from the carbon attached to the main chain. The name of the complex substituent is given in brackets to avoid confusion with the numbers of the parent chain.</a:t>
            </a:r>
            <a:endParaRPr lang="en-IN" sz="2800" b="1" dirty="0">
              <a:latin typeface="Times New Roman" pitchFamily="18" charset="0"/>
              <a:cs typeface="Times New Roman" pitchFamily="18" charset="0"/>
            </a:endParaRPr>
          </a:p>
        </p:txBody>
      </p:sp>
      <p:pic>
        <p:nvPicPr>
          <p:cNvPr id="4" name="Picture 3" descr="2.jpg"/>
          <p:cNvPicPr>
            <a:picLocks noChangeAspect="1"/>
          </p:cNvPicPr>
          <p:nvPr/>
        </p:nvPicPr>
        <p:blipFill>
          <a:blip r:embed="rId3"/>
          <a:stretch>
            <a:fillRect/>
          </a:stretch>
        </p:blipFill>
        <p:spPr>
          <a:xfrm>
            <a:off x="3048000" y="2895600"/>
            <a:ext cx="3429000" cy="1295400"/>
          </a:xfrm>
          <a:prstGeom prst="rect">
            <a:avLst/>
          </a:prstGeom>
        </p:spPr>
      </p:pic>
      <p:sp>
        <p:nvSpPr>
          <p:cNvPr id="5" name="TextBox 4"/>
          <p:cNvSpPr txBox="1"/>
          <p:nvPr/>
        </p:nvSpPr>
        <p:spPr>
          <a:xfrm>
            <a:off x="914400" y="4180344"/>
            <a:ext cx="7924800" cy="2677656"/>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IUPAC Rules for Naming </a:t>
            </a:r>
            <a:r>
              <a:rPr lang="en-US" sz="2800" b="1" dirty="0" err="1" smtClean="0">
                <a:latin typeface="Times New Roman" pitchFamily="18" charset="0"/>
                <a:cs typeface="Times New Roman" pitchFamily="18" charset="0"/>
              </a:rPr>
              <a:t>Cycloalkanes</a:t>
            </a:r>
            <a:endParaRPr lang="en-US" sz="2800" b="1"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Cycloalkanes</a:t>
            </a:r>
            <a:r>
              <a:rPr lang="en-US" sz="2800" dirty="0" smtClean="0">
                <a:latin typeface="Times New Roman" pitchFamily="18" charset="0"/>
                <a:cs typeface="Times New Roman" pitchFamily="18" charset="0"/>
              </a:rPr>
              <a:t> are saturated hydrocarbons with a ring of carbon atoms in the molecule. Their IUPAC names are derived by prefixing </a:t>
            </a:r>
            <a:r>
              <a:rPr lang="en-US" sz="2800" dirty="0" err="1" smtClean="0">
                <a:latin typeface="Times New Roman" pitchFamily="18" charset="0"/>
                <a:cs typeface="Times New Roman" pitchFamily="18" charset="0"/>
              </a:rPr>
              <a:t>cyclo</a:t>
            </a:r>
            <a:r>
              <a:rPr lang="en-US" sz="2800" dirty="0" smtClean="0">
                <a:latin typeface="Times New Roman" pitchFamily="18" charset="0"/>
                <a:cs typeface="Times New Roman" pitchFamily="18" charset="0"/>
              </a:rPr>
              <a:t> to the names of continuous-chain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 containing the same number of carbon atoms.</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pic>
        <p:nvPicPr>
          <p:cNvPr id="3" name="Picture 2" descr="1.jpg"/>
          <p:cNvPicPr>
            <a:picLocks noChangeAspect="1"/>
          </p:cNvPicPr>
          <p:nvPr/>
        </p:nvPicPr>
        <p:blipFill>
          <a:blip r:embed="rId3"/>
          <a:stretch>
            <a:fillRect/>
          </a:stretch>
        </p:blipFill>
        <p:spPr>
          <a:xfrm>
            <a:off x="2686050" y="228600"/>
            <a:ext cx="3771900" cy="1371600"/>
          </a:xfrm>
          <a:prstGeom prst="rect">
            <a:avLst/>
          </a:prstGeom>
        </p:spPr>
      </p:pic>
      <p:sp>
        <p:nvSpPr>
          <p:cNvPr id="4" name="TextBox 3"/>
          <p:cNvSpPr txBox="1"/>
          <p:nvPr/>
        </p:nvSpPr>
        <p:spPr>
          <a:xfrm>
            <a:off x="838200" y="1600200"/>
            <a:ext cx="8077200" cy="5262979"/>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Substituted </a:t>
            </a:r>
            <a:r>
              <a:rPr lang="en-US" sz="2800" b="1" dirty="0" err="1" smtClean="0">
                <a:latin typeface="Times New Roman" pitchFamily="18" charset="0"/>
                <a:cs typeface="Times New Roman" pitchFamily="18" charset="0"/>
              </a:rPr>
              <a:t>cycloalkanes</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These are named according to the following rules:</a:t>
            </a:r>
          </a:p>
          <a:p>
            <a:pPr marL="514350" indent="-514350" algn="just">
              <a:buAutoNum type="arabicPeriod"/>
            </a:pPr>
            <a:r>
              <a:rPr lang="en-US" sz="2800" dirty="0" smtClean="0">
                <a:latin typeface="Times New Roman" pitchFamily="18" charset="0"/>
                <a:cs typeface="Times New Roman" pitchFamily="18" charset="0"/>
              </a:rPr>
              <a:t>The name of the alkyl side-chain is prefixed to the name of the parent </a:t>
            </a:r>
            <a:r>
              <a:rPr lang="en-US" sz="2800" dirty="0" err="1" smtClean="0">
                <a:latin typeface="Times New Roman" pitchFamily="18" charset="0"/>
                <a:cs typeface="Times New Roman" pitchFamily="18" charset="0"/>
              </a:rPr>
              <a:t>cycloalkane</a:t>
            </a:r>
            <a:r>
              <a:rPr lang="en-US" sz="2800" dirty="0" smtClean="0">
                <a:latin typeface="Times New Roman" pitchFamily="18" charset="0"/>
                <a:cs typeface="Times New Roman" pitchFamily="18" charset="0"/>
              </a:rPr>
              <a:t>.</a:t>
            </a: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endParaRPr lang="en-US" sz="2800" dirty="0" smtClean="0">
              <a:latin typeface="Times New Roman" pitchFamily="18" charset="0"/>
              <a:cs typeface="Times New Roman" pitchFamily="18" charset="0"/>
            </a:endParaRPr>
          </a:p>
          <a:p>
            <a:pPr marL="514350" indent="-514350" algn="just">
              <a:buAutoNum type="arabicPeriod"/>
            </a:pPr>
            <a:r>
              <a:rPr lang="en-US" sz="2800" dirty="0" smtClean="0">
                <a:latin typeface="Times New Roman" pitchFamily="18" charset="0"/>
                <a:cs typeface="Times New Roman" pitchFamily="18" charset="0"/>
              </a:rPr>
              <a:t>When more than one side-chain is present, we number the ring beginning with one side chain so that the next side-chain gets the lower number possible.</a:t>
            </a:r>
          </a:p>
        </p:txBody>
      </p:sp>
      <p:pic>
        <p:nvPicPr>
          <p:cNvPr id="5" name="Picture 4" descr="1.jpg"/>
          <p:cNvPicPr>
            <a:picLocks noChangeAspect="1"/>
          </p:cNvPicPr>
          <p:nvPr/>
        </p:nvPicPr>
        <p:blipFill>
          <a:blip r:embed="rId4"/>
          <a:stretch>
            <a:fillRect/>
          </a:stretch>
        </p:blipFill>
        <p:spPr>
          <a:xfrm>
            <a:off x="3352800" y="3352800"/>
            <a:ext cx="3249738" cy="18288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5" name="Rectangle 4"/>
          <p:cNvSpPr/>
          <p:nvPr/>
        </p:nvSpPr>
        <p:spPr>
          <a:xfrm>
            <a:off x="914400" y="228600"/>
            <a:ext cx="8001000" cy="3970318"/>
          </a:xfrm>
          <a:prstGeom prst="rect">
            <a:avLst/>
          </a:prstGeom>
        </p:spPr>
        <p:txBody>
          <a:bodyPr wrap="square">
            <a:spAutoFit/>
          </a:bodyPr>
          <a:lstStyle/>
          <a:p>
            <a:pPr marL="514350" indent="-514350" algn="just">
              <a:buAutoNum type="arabicPeriod" startAt="3"/>
            </a:pPr>
            <a:r>
              <a:rPr lang="en-US" sz="2800" dirty="0" smtClean="0">
                <a:latin typeface="Times New Roman" pitchFamily="18" charset="0"/>
                <a:cs typeface="Times New Roman" pitchFamily="18" charset="0"/>
              </a:rPr>
              <a:t>If </a:t>
            </a:r>
            <a:r>
              <a:rPr lang="en-US" sz="2800" dirty="0" smtClean="0">
                <a:latin typeface="Times New Roman" pitchFamily="18" charset="0"/>
                <a:cs typeface="Times New Roman" pitchFamily="18" charset="0"/>
              </a:rPr>
              <a:t>the </a:t>
            </a:r>
            <a:r>
              <a:rPr lang="en-US" sz="2800" dirty="0" err="1" smtClean="0">
                <a:latin typeface="Times New Roman" pitchFamily="18" charset="0"/>
                <a:cs typeface="Times New Roman" pitchFamily="18" charset="0"/>
              </a:rPr>
              <a:t>alkane</a:t>
            </a:r>
            <a:r>
              <a:rPr lang="en-US" sz="2800" dirty="0" smtClean="0">
                <a:latin typeface="Times New Roman" pitchFamily="18" charset="0"/>
                <a:cs typeface="Times New Roman" pitchFamily="18" charset="0"/>
              </a:rPr>
              <a:t> chain has a greater </a:t>
            </a:r>
            <a:r>
              <a:rPr lang="en-US" sz="2800" dirty="0" err="1" smtClean="0">
                <a:latin typeface="Times New Roman" pitchFamily="18" charset="0"/>
                <a:cs typeface="Times New Roman" pitchFamily="18" charset="0"/>
              </a:rPr>
              <a:t>nuber</a:t>
            </a:r>
            <a:r>
              <a:rPr lang="en-US" sz="2800" dirty="0" smtClean="0">
                <a:latin typeface="Times New Roman" pitchFamily="18" charset="0"/>
                <a:cs typeface="Times New Roman" pitchFamily="18" charset="0"/>
              </a:rPr>
              <a:t> of carbons than the ring, we designate the ring as the substituent</a:t>
            </a:r>
            <a:r>
              <a:rPr lang="en-US" sz="2800" dirty="0" smtClean="0">
                <a:latin typeface="Times New Roman" pitchFamily="18" charset="0"/>
                <a:cs typeface="Times New Roman" pitchFamily="18" charset="0"/>
              </a:rPr>
              <a:t>.</a:t>
            </a:r>
          </a:p>
          <a:p>
            <a:pPr marL="514350" indent="-514350" algn="just">
              <a:buAutoNum type="arabicPeriod" startAt="3"/>
            </a:pPr>
            <a:endParaRPr lang="en-US" sz="2800" dirty="0" smtClean="0">
              <a:latin typeface="Times New Roman" pitchFamily="18" charset="0"/>
              <a:cs typeface="Times New Roman" pitchFamily="18" charset="0"/>
            </a:endParaRPr>
          </a:p>
          <a:p>
            <a:pPr marL="514350" indent="-514350" algn="just"/>
            <a:endParaRPr lang="en-US" sz="2800" dirty="0" smtClean="0">
              <a:latin typeface="Times New Roman" pitchFamily="18" charset="0"/>
              <a:cs typeface="Times New Roman" pitchFamily="18" charset="0"/>
            </a:endParaRPr>
          </a:p>
          <a:p>
            <a:pPr marL="514350" indent="-514350" algn="just">
              <a:buAutoNum type="arabicPeriod" startAt="3"/>
            </a:pPr>
            <a:endParaRPr lang="en-US" sz="2800" dirty="0" smtClean="0">
              <a:latin typeface="Times New Roman" pitchFamily="18" charset="0"/>
              <a:cs typeface="Times New Roman" pitchFamily="18" charset="0"/>
            </a:endParaRPr>
          </a:p>
          <a:p>
            <a:pPr marL="514350" indent="-514350" algn="just">
              <a:buAutoNum type="arabicPeriod" startAt="3"/>
            </a:pPr>
            <a:endParaRPr lang="en-US" sz="2800" dirty="0" smtClean="0">
              <a:latin typeface="Times New Roman" pitchFamily="18" charset="0"/>
              <a:cs typeface="Times New Roman" pitchFamily="18" charset="0"/>
            </a:endParaRPr>
          </a:p>
          <a:p>
            <a:pPr marL="514350" indent="-514350" algn="ctr"/>
            <a:r>
              <a:rPr lang="en-US" sz="2800" b="1" dirty="0" smtClean="0">
                <a:latin typeface="Times New Roman" pitchFamily="18" charset="0"/>
                <a:cs typeface="Times New Roman" pitchFamily="18" charset="0"/>
              </a:rPr>
              <a:t>Write the IUPAC names of following compounds</a:t>
            </a:r>
          </a:p>
          <a:p>
            <a:pPr marL="514350" indent="-514350" algn="just"/>
            <a:endParaRPr lang="en-IN" sz="2800" b="1" dirty="0">
              <a:latin typeface="Times New Roman" pitchFamily="18" charset="0"/>
              <a:cs typeface="Times New Roman" pitchFamily="18" charset="0"/>
            </a:endParaRPr>
          </a:p>
        </p:txBody>
      </p:sp>
      <p:pic>
        <p:nvPicPr>
          <p:cNvPr id="6" name="Picture 5" descr="2.jpg"/>
          <p:cNvPicPr>
            <a:picLocks noChangeAspect="1"/>
          </p:cNvPicPr>
          <p:nvPr/>
        </p:nvPicPr>
        <p:blipFill>
          <a:blip r:embed="rId3"/>
          <a:stretch>
            <a:fillRect/>
          </a:stretch>
        </p:blipFill>
        <p:spPr>
          <a:xfrm>
            <a:off x="2286000" y="1524000"/>
            <a:ext cx="4267200" cy="1676400"/>
          </a:xfrm>
          <a:prstGeom prst="rect">
            <a:avLst/>
          </a:prstGeom>
        </p:spPr>
      </p:pic>
      <p:pic>
        <p:nvPicPr>
          <p:cNvPr id="7" name="Picture 6" descr="1.jpg"/>
          <p:cNvPicPr>
            <a:picLocks noChangeAspect="1"/>
          </p:cNvPicPr>
          <p:nvPr/>
        </p:nvPicPr>
        <p:blipFill>
          <a:blip r:embed="rId4"/>
          <a:stretch>
            <a:fillRect/>
          </a:stretch>
        </p:blipFill>
        <p:spPr>
          <a:xfrm>
            <a:off x="1295400" y="5181600"/>
            <a:ext cx="7391400" cy="1323975"/>
          </a:xfrm>
          <a:prstGeom prst="rect">
            <a:avLst/>
          </a:prstGeom>
        </p:spPr>
      </p:pic>
      <p:pic>
        <p:nvPicPr>
          <p:cNvPr id="8" name="Picture 7" descr="2.jpg"/>
          <p:cNvPicPr>
            <a:picLocks noChangeAspect="1"/>
          </p:cNvPicPr>
          <p:nvPr/>
        </p:nvPicPr>
        <p:blipFill>
          <a:blip r:embed="rId5"/>
          <a:stretch>
            <a:fillRect/>
          </a:stretch>
        </p:blipFill>
        <p:spPr>
          <a:xfrm>
            <a:off x="1371600" y="3733800"/>
            <a:ext cx="7239000" cy="1295400"/>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4" name="TextBox 3"/>
          <p:cNvSpPr txBox="1"/>
          <p:nvPr/>
        </p:nvSpPr>
        <p:spPr>
          <a:xfrm>
            <a:off x="990600" y="228600"/>
            <a:ext cx="7924800" cy="6617196"/>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IUPAC Rules for Naming Alkenes</a:t>
            </a:r>
          </a:p>
          <a:p>
            <a:pPr algn="just"/>
            <a:r>
              <a:rPr lang="en-US" sz="2800" dirty="0" smtClean="0">
                <a:latin typeface="Times New Roman" pitchFamily="18" charset="0"/>
                <a:cs typeface="Times New Roman" pitchFamily="18" charset="0"/>
              </a:rPr>
              <a:t>A hydrocarbon with one double bond C=C is called an </a:t>
            </a:r>
            <a:r>
              <a:rPr lang="en-US" sz="2800" dirty="0" err="1" smtClean="0">
                <a:latin typeface="Times New Roman" pitchFamily="18" charset="0"/>
                <a:cs typeface="Times New Roman" pitchFamily="18" charset="0"/>
              </a:rPr>
              <a:t>alkene</a:t>
            </a:r>
            <a:r>
              <a:rPr lang="en-US" sz="2800" dirty="0" smtClean="0">
                <a:latin typeface="Times New Roman" pitchFamily="18" charset="0"/>
                <a:cs typeface="Times New Roman" pitchFamily="18" charset="0"/>
              </a:rPr>
              <a:t>. The functional group of alkenes is C=C, which is designated by the suffix </a:t>
            </a: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ene</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a:t>
            </a:r>
          </a:p>
          <a:p>
            <a:pPr marL="514350" indent="-514350" algn="just">
              <a:buAutoNum type="arabicPeriod"/>
            </a:pPr>
            <a:r>
              <a:rPr lang="en-US" sz="2800" dirty="0" smtClean="0">
                <a:latin typeface="Times New Roman" pitchFamily="18" charset="0"/>
                <a:cs typeface="Times New Roman" pitchFamily="18" charset="0"/>
              </a:rPr>
              <a:t>Select the longest continuous chain that contains both carbons of the double bond and change the name of the corresponding </a:t>
            </a:r>
            <a:r>
              <a:rPr lang="en-US" sz="2800" dirty="0" err="1" smtClean="0">
                <a:latin typeface="Times New Roman" pitchFamily="18" charset="0"/>
                <a:cs typeface="Times New Roman" pitchFamily="18" charset="0"/>
              </a:rPr>
              <a:t>alkane</a:t>
            </a:r>
            <a:r>
              <a:rPr lang="en-US" sz="2800" dirty="0" smtClean="0">
                <a:latin typeface="Times New Roman" pitchFamily="18" charset="0"/>
                <a:cs typeface="Times New Roman" pitchFamily="18" charset="0"/>
              </a:rPr>
              <a:t> from </a:t>
            </a: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ane</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to </a:t>
            </a: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ene</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a:t>
            </a:r>
          </a:p>
          <a:p>
            <a:pPr marL="514350" indent="-514350" algn="just">
              <a:buAutoNum type="arabicPeriod"/>
            </a:pPr>
            <a:r>
              <a:rPr lang="en-US" sz="2800" dirty="0" smtClean="0">
                <a:latin typeface="Times New Roman" pitchFamily="18" charset="0"/>
                <a:cs typeface="Times New Roman" pitchFamily="18" charset="0"/>
              </a:rPr>
              <a:t>Number the parent chain beginning at the end nearer the double bond and indicate the position of the double bond by using the number of the first carbon of the double bond as prefix.</a:t>
            </a:r>
          </a:p>
          <a:p>
            <a:pPr marL="514350" indent="-514350" algn="just">
              <a:buAutoNum type="arabicPeriod"/>
            </a:pPr>
            <a:r>
              <a:rPr lang="en-US" sz="2800" dirty="0" smtClean="0">
                <a:latin typeface="Times New Roman" pitchFamily="18" charset="0"/>
                <a:cs typeface="Times New Roman" pitchFamily="18" charset="0"/>
              </a:rPr>
              <a:t>Name and indicate the position of any substituent group as for the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a:t>
            </a:r>
          </a:p>
          <a:p>
            <a:pPr marL="514350" indent="-514350" algn="just">
              <a:buAutoNum type="arabicPeriod"/>
            </a:pPr>
            <a:r>
              <a:rPr lang="en-US" sz="2800" dirty="0" smtClean="0">
                <a:latin typeface="Times New Roman" pitchFamily="18" charset="0"/>
                <a:cs typeface="Times New Roman" pitchFamily="18" charset="0"/>
              </a:rPr>
              <a:t>When there are two or more double bonds in a</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Rectangle 2"/>
          <p:cNvSpPr/>
          <p:nvPr/>
        </p:nvSpPr>
        <p:spPr>
          <a:xfrm>
            <a:off x="990600" y="228600"/>
            <a:ext cx="7924800" cy="3108543"/>
          </a:xfrm>
          <a:prstGeom prst="rect">
            <a:avLst/>
          </a:prstGeom>
        </p:spPr>
        <p:txBody>
          <a:bodyPr wrap="square">
            <a:spAutoFit/>
          </a:bodyPr>
          <a:lstStyle/>
          <a:p>
            <a:pPr algn="just"/>
            <a:r>
              <a:rPr lang="en-US" sz="2800" dirty="0" smtClean="0">
                <a:latin typeface="Times New Roman" pitchFamily="18" charset="0"/>
                <a:cs typeface="Times New Roman" pitchFamily="18" charset="0"/>
              </a:rPr>
              <a:t>continuous chain </a:t>
            </a:r>
            <a:r>
              <a:rPr lang="en-US" sz="2800" dirty="0" err="1" smtClean="0">
                <a:latin typeface="Times New Roman" pitchFamily="18" charset="0"/>
                <a:cs typeface="Times New Roman" pitchFamily="18" charset="0"/>
              </a:rPr>
              <a:t>alkene</a:t>
            </a:r>
            <a:r>
              <a:rPr lang="en-US" sz="2800" dirty="0" smtClean="0">
                <a:latin typeface="Times New Roman" pitchFamily="18" charset="0"/>
                <a:cs typeface="Times New Roman" pitchFamily="18" charset="0"/>
              </a:rPr>
              <a:t>, it is named as </a:t>
            </a:r>
            <a:r>
              <a:rPr lang="en-US" sz="2800" dirty="0" err="1" smtClean="0">
                <a:latin typeface="Times New Roman" pitchFamily="18" charset="0"/>
                <a:cs typeface="Times New Roman" pitchFamily="18" charset="0"/>
              </a:rPr>
              <a:t>Alkadiene</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Alkatriene</a:t>
            </a:r>
            <a:r>
              <a:rPr lang="en-US" sz="2800" dirty="0" smtClean="0">
                <a:latin typeface="Times New Roman" pitchFamily="18" charset="0"/>
                <a:cs typeface="Times New Roman" pitchFamily="18" charset="0"/>
              </a:rPr>
              <a:t>, and the locator numbers of the double bonds are prefixed.</a:t>
            </a:r>
          </a:p>
          <a:p>
            <a:pPr algn="just"/>
            <a:r>
              <a:rPr lang="en-US" sz="2800" dirty="0" smtClean="0">
                <a:latin typeface="Times New Roman" pitchFamily="18" charset="0"/>
                <a:cs typeface="Times New Roman" pitchFamily="18" charset="0"/>
              </a:rPr>
              <a:t>5. In a branched </a:t>
            </a:r>
            <a:r>
              <a:rPr lang="en-US" sz="2800" dirty="0" err="1" smtClean="0">
                <a:latin typeface="Times New Roman" pitchFamily="18" charset="0"/>
                <a:cs typeface="Times New Roman" pitchFamily="18" charset="0"/>
              </a:rPr>
              <a:t>alkene</a:t>
            </a:r>
            <a:r>
              <a:rPr lang="en-US" sz="2800" dirty="0" smtClean="0">
                <a:latin typeface="Times New Roman" pitchFamily="18" charset="0"/>
                <a:cs typeface="Times New Roman" pitchFamily="18" charset="0"/>
              </a:rPr>
              <a:t> with several double bonds, the parent chain is the longest continuous chain that contains the maximum number of double bonds. Thus,</a:t>
            </a:r>
            <a:endParaRPr lang="en-IN" sz="2800" dirty="0"/>
          </a:p>
        </p:txBody>
      </p:sp>
      <p:pic>
        <p:nvPicPr>
          <p:cNvPr id="4" name="Picture 3" descr="1.jpg"/>
          <p:cNvPicPr>
            <a:picLocks noChangeAspect="1"/>
          </p:cNvPicPr>
          <p:nvPr/>
        </p:nvPicPr>
        <p:blipFill>
          <a:blip r:embed="rId3"/>
          <a:stretch>
            <a:fillRect/>
          </a:stretch>
        </p:blipFill>
        <p:spPr>
          <a:xfrm>
            <a:off x="1905000" y="3200400"/>
            <a:ext cx="6629400" cy="3276600"/>
          </a:xfrm>
          <a:prstGeom prst="rect">
            <a:avLst/>
          </a:prstGeo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90600" y="228600"/>
            <a:ext cx="8153400" cy="523220"/>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Write the IUPAC names of the following compounds</a:t>
            </a:r>
            <a:endParaRPr lang="en-IN" sz="2800" b="1" dirty="0">
              <a:latin typeface="Times New Roman" pitchFamily="18" charset="0"/>
              <a:cs typeface="Times New Roman" pitchFamily="18" charset="0"/>
            </a:endParaRPr>
          </a:p>
        </p:txBody>
      </p:sp>
      <p:pic>
        <p:nvPicPr>
          <p:cNvPr id="4" name="Picture 3" descr="2.jpg"/>
          <p:cNvPicPr>
            <a:picLocks noChangeAspect="1"/>
          </p:cNvPicPr>
          <p:nvPr/>
        </p:nvPicPr>
        <p:blipFill>
          <a:blip r:embed="rId3"/>
          <a:stretch>
            <a:fillRect/>
          </a:stretch>
        </p:blipFill>
        <p:spPr>
          <a:xfrm>
            <a:off x="1066800" y="914400"/>
            <a:ext cx="7696200" cy="1295400"/>
          </a:xfrm>
          <a:prstGeom prst="rect">
            <a:avLst/>
          </a:prstGeom>
        </p:spPr>
      </p:pic>
      <p:sp>
        <p:nvSpPr>
          <p:cNvPr id="5" name="TextBox 4"/>
          <p:cNvSpPr txBox="1"/>
          <p:nvPr/>
        </p:nvSpPr>
        <p:spPr>
          <a:xfrm>
            <a:off x="914400" y="2209800"/>
            <a:ext cx="8001000" cy="4401205"/>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IUPAC Rules for Naming Alkyl Halides</a:t>
            </a:r>
          </a:p>
          <a:p>
            <a:pPr algn="just">
              <a:buFont typeface="Wingdings" pitchFamily="2" charset="2"/>
              <a:buChar char="Ø"/>
            </a:pP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In the IUPAC system, alkyl halides (RX) are named as halogen substituted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a:t>
            </a:r>
            <a:r>
              <a:rPr lang="en-US" sz="2800" b="1" dirty="0" err="1" smtClean="0">
                <a:latin typeface="Times New Roman" pitchFamily="18" charset="0"/>
                <a:cs typeface="Times New Roman" pitchFamily="18" charset="0"/>
              </a:rPr>
              <a:t>Haloalkanes</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Thus the name of a halogen compound is given by prefixing </a:t>
            </a:r>
            <a:r>
              <a:rPr lang="en-US" sz="2800" i="1" dirty="0" err="1" smtClean="0">
                <a:latin typeface="Times New Roman" pitchFamily="18" charset="0"/>
                <a:cs typeface="Times New Roman" pitchFamily="18" charset="0"/>
              </a:rPr>
              <a:t>fluoro</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chloro</a:t>
            </a:r>
            <a:r>
              <a:rPr lang="en-US" sz="2800" dirty="0" smtClean="0">
                <a:latin typeface="Times New Roman" pitchFamily="18" charset="0"/>
                <a:cs typeface="Times New Roman" pitchFamily="18" charset="0"/>
              </a:rPr>
              <a:t>, </a:t>
            </a:r>
            <a:r>
              <a:rPr lang="en-US" sz="2800" i="1" dirty="0" err="1" smtClean="0">
                <a:latin typeface="Times New Roman" pitchFamily="18" charset="0"/>
                <a:cs typeface="Times New Roman" pitchFamily="18" charset="0"/>
              </a:rPr>
              <a:t>bromo</a:t>
            </a:r>
            <a:r>
              <a:rPr lang="en-US" sz="2800" dirty="0" smtClean="0">
                <a:latin typeface="Times New Roman" pitchFamily="18" charset="0"/>
                <a:cs typeface="Times New Roman" pitchFamily="18" charset="0"/>
              </a:rPr>
              <a:t> and </a:t>
            </a:r>
            <a:r>
              <a:rPr lang="en-US" sz="2800" i="1" dirty="0" err="1" smtClean="0">
                <a:latin typeface="Times New Roman" pitchFamily="18" charset="0"/>
                <a:cs typeface="Times New Roman" pitchFamily="18" charset="0"/>
              </a:rPr>
              <a:t>iodo</a:t>
            </a:r>
            <a:r>
              <a:rPr lang="en-US" sz="2800" dirty="0" smtClean="0">
                <a:latin typeface="Times New Roman" pitchFamily="18" charset="0"/>
                <a:cs typeface="Times New Roman" pitchFamily="18" charset="0"/>
              </a:rPr>
              <a:t> to that of the </a:t>
            </a:r>
            <a:r>
              <a:rPr lang="en-US" sz="2800" dirty="0" err="1" smtClean="0">
                <a:latin typeface="Times New Roman" pitchFamily="18" charset="0"/>
                <a:cs typeface="Times New Roman" pitchFamily="18" charset="0"/>
              </a:rPr>
              <a:t>alkane</a:t>
            </a:r>
            <a:r>
              <a:rPr lang="en-US" sz="2800" dirty="0" smtClean="0">
                <a:latin typeface="Times New Roman" pitchFamily="18" charset="0"/>
                <a:cs typeface="Times New Roman" pitchFamily="18" charset="0"/>
              </a:rPr>
              <a:t>. For naming complex halogen compounds, the same IUPAC rules as for branched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 are applied.</a:t>
            </a:r>
          </a:p>
          <a:p>
            <a:pPr marL="514350" indent="-514350" algn="just">
              <a:buFont typeface="+mj-lt"/>
              <a:buAutoNum type="arabicPeriod"/>
            </a:pPr>
            <a:r>
              <a:rPr lang="en-US" sz="2800" dirty="0" smtClean="0">
                <a:latin typeface="Times New Roman" pitchFamily="18" charset="0"/>
                <a:cs typeface="Times New Roman" pitchFamily="18" charset="0"/>
              </a:rPr>
              <a:t>The longest continuous carbon chain bearing the halogen atom is numbered from the end nearer to the halogen and the parent </a:t>
            </a:r>
            <a:r>
              <a:rPr lang="en-US" sz="2800" dirty="0" err="1" smtClean="0">
                <a:latin typeface="Times New Roman" pitchFamily="18" charset="0"/>
                <a:cs typeface="Times New Roman" pitchFamily="18" charset="0"/>
              </a:rPr>
              <a:t>alkane</a:t>
            </a:r>
            <a:r>
              <a:rPr lang="en-US" sz="2800" dirty="0" smtClean="0">
                <a:latin typeface="Times New Roman" pitchFamily="18" charset="0"/>
                <a:cs typeface="Times New Roman" pitchFamily="18" charset="0"/>
              </a:rPr>
              <a:t> named.</a:t>
            </a:r>
            <a:endParaRPr lang="en-IN"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0" y="304800"/>
            <a:ext cx="8229600" cy="1508105"/>
          </a:xfrm>
          <a:prstGeom prst="rect">
            <a:avLst/>
          </a:prstGeom>
          <a:noFill/>
        </p:spPr>
        <p:txBody>
          <a:bodyPr wrap="square" rtlCol="0">
            <a:spAutoFit/>
          </a:bodyPr>
          <a:lstStyle/>
          <a:p>
            <a:pPr algn="just"/>
            <a:r>
              <a:rPr lang="en-US" sz="3200" b="1" dirty="0" smtClean="0">
                <a:latin typeface="Times New Roman" pitchFamily="18" charset="0"/>
                <a:cs typeface="Times New Roman" pitchFamily="18" charset="0"/>
              </a:rPr>
              <a:t>          CLASSIFICATION OF ORGANIC </a:t>
            </a:r>
          </a:p>
          <a:p>
            <a:pPr algn="just"/>
            <a:r>
              <a:rPr lang="en-US" sz="3200" b="1" dirty="0" smtClean="0">
                <a:latin typeface="Times New Roman" pitchFamily="18" charset="0"/>
                <a:cs typeface="Times New Roman" pitchFamily="18" charset="0"/>
              </a:rPr>
              <a:t>                          COMPOUNDS</a:t>
            </a:r>
          </a:p>
          <a:p>
            <a:pPr algn="just"/>
            <a:endParaRPr lang="en-IN" sz="2800" dirty="0"/>
          </a:p>
        </p:txBody>
      </p:sp>
      <p:graphicFrame>
        <p:nvGraphicFramePr>
          <p:cNvPr id="8" name="Diagram 7"/>
          <p:cNvGraphicFramePr/>
          <p:nvPr/>
        </p:nvGraphicFramePr>
        <p:xfrm>
          <a:off x="228600" y="762000"/>
          <a:ext cx="89154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90601" y="228600"/>
            <a:ext cx="7924800" cy="6771084"/>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2. The name of the halogen substituent is prefixed to</a:t>
            </a:r>
          </a:p>
          <a:p>
            <a:pPr algn="just"/>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the </a:t>
            </a:r>
            <a:r>
              <a:rPr lang="en-US" sz="2800" dirty="0" err="1" smtClean="0">
                <a:latin typeface="Times New Roman" pitchFamily="18" charset="0"/>
                <a:cs typeface="Times New Roman" pitchFamily="18" charset="0"/>
              </a:rPr>
              <a:t>alkane</a:t>
            </a:r>
            <a:r>
              <a:rPr lang="en-US" sz="2800" dirty="0" smtClean="0">
                <a:latin typeface="Times New Roman" pitchFamily="18" charset="0"/>
                <a:cs typeface="Times New Roman" pitchFamily="18" charset="0"/>
              </a:rPr>
              <a:t> name</a:t>
            </a:r>
            <a:r>
              <a:rPr lang="en-US" sz="2800" dirty="0" smtClean="0">
                <a:latin typeface="Times New Roman" pitchFamily="18" charset="0"/>
                <a:cs typeface="Times New Roman" pitchFamily="18" charset="0"/>
              </a:rPr>
              <a:t>.</a:t>
            </a:r>
          </a:p>
          <a:p>
            <a:pPr algn="just"/>
            <a:endParaRPr lang="en-US" sz="2800" dirty="0" smtClean="0">
              <a:latin typeface="Times New Roman" pitchFamily="18" charset="0"/>
              <a:cs typeface="Times New Roman" pitchFamily="18" charset="0"/>
            </a:endParaRPr>
          </a:p>
          <a:p>
            <a:pPr algn="just">
              <a:lnSpc>
                <a:spcPct val="90000"/>
              </a:lnSpc>
            </a:pPr>
            <a:endParaRPr lang="en-US" sz="2800" dirty="0" smtClean="0">
              <a:latin typeface="Times New Roman" pitchFamily="18" charset="0"/>
              <a:cs typeface="Times New Roman" pitchFamily="18" charset="0"/>
            </a:endParaRPr>
          </a:p>
          <a:p>
            <a:pPr algn="just">
              <a:lnSpc>
                <a:spcPct val="70000"/>
              </a:lnSpc>
            </a:pPr>
            <a:r>
              <a:rPr lang="en-US" sz="2800" dirty="0" smtClean="0">
                <a:latin typeface="Times New Roman" pitchFamily="18" charset="0"/>
                <a:cs typeface="Times New Roman" pitchFamily="18" charset="0"/>
              </a:rPr>
              <a:t>3. When there are two or more halogens, the appropriate prefix </a:t>
            </a:r>
            <a:r>
              <a:rPr lang="en-US" sz="2800" i="1" dirty="0" err="1" smtClean="0">
                <a:latin typeface="Times New Roman" pitchFamily="18" charset="0"/>
                <a:cs typeface="Times New Roman" pitchFamily="18" charset="0"/>
              </a:rPr>
              <a:t>di</a:t>
            </a:r>
            <a:r>
              <a:rPr lang="en-US" sz="2800" i="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tri-</a:t>
            </a:r>
            <a:r>
              <a:rPr lang="en-US" sz="2800" dirty="0" smtClean="0">
                <a:latin typeface="Times New Roman" pitchFamily="18" charset="0"/>
                <a:cs typeface="Times New Roman" pitchFamily="18" charset="0"/>
              </a:rPr>
              <a:t>, </a:t>
            </a:r>
            <a:r>
              <a:rPr lang="en-US" sz="2800" i="1" dirty="0" smtClean="0">
                <a:latin typeface="Times New Roman" pitchFamily="18" charset="0"/>
                <a:cs typeface="Times New Roman" pitchFamily="18" charset="0"/>
              </a:rPr>
              <a:t>tetra-</a:t>
            </a:r>
            <a:r>
              <a:rPr lang="en-US" sz="2800" dirty="0" smtClean="0">
                <a:latin typeface="Times New Roman" pitchFamily="18" charset="0"/>
                <a:cs typeface="Times New Roman" pitchFamily="18" charset="0"/>
              </a:rPr>
              <a:t> are used.</a:t>
            </a:r>
          </a:p>
          <a:p>
            <a:pPr algn="just">
              <a:lnSpc>
                <a:spcPct val="90000"/>
              </a:lnSpc>
            </a:pPr>
            <a:endParaRPr lang="en-US" sz="2800" dirty="0" smtClean="0">
              <a:latin typeface="Times New Roman" pitchFamily="18" charset="0"/>
              <a:cs typeface="Times New Roman" pitchFamily="18" charset="0"/>
            </a:endParaRPr>
          </a:p>
          <a:p>
            <a:pPr algn="just">
              <a:lnSpc>
                <a:spcPct val="90000"/>
              </a:lnSpc>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4. If the halogens are different, they are named in alphabetic order.</a:t>
            </a: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5. Halogen-substituted alkenes are named as </a:t>
            </a:r>
            <a:r>
              <a:rPr lang="en-US" sz="2800" b="1" dirty="0" err="1" smtClean="0">
                <a:latin typeface="Times New Roman" pitchFamily="18" charset="0"/>
                <a:cs typeface="Times New Roman" pitchFamily="18" charset="0"/>
              </a:rPr>
              <a:t>Haloalkenes</a:t>
            </a:r>
            <a:r>
              <a:rPr lang="en-US" sz="2800" b="1"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IN" sz="2800" dirty="0">
              <a:latin typeface="Times New Roman" pitchFamily="18" charset="0"/>
              <a:cs typeface="Times New Roman" pitchFamily="18" charset="0"/>
            </a:endParaRPr>
          </a:p>
        </p:txBody>
      </p:sp>
      <p:pic>
        <p:nvPicPr>
          <p:cNvPr id="7" name="Picture 6" descr="1.jpg"/>
          <p:cNvPicPr>
            <a:picLocks noChangeAspect="1"/>
          </p:cNvPicPr>
          <p:nvPr/>
        </p:nvPicPr>
        <p:blipFill>
          <a:blip r:embed="rId3"/>
          <a:stretch>
            <a:fillRect/>
          </a:stretch>
        </p:blipFill>
        <p:spPr>
          <a:xfrm>
            <a:off x="3962400" y="762000"/>
            <a:ext cx="2743200" cy="1066800"/>
          </a:xfrm>
          <a:prstGeom prst="rect">
            <a:avLst/>
          </a:prstGeom>
        </p:spPr>
      </p:pic>
      <p:pic>
        <p:nvPicPr>
          <p:cNvPr id="8" name="Picture 7" descr="2.jpg"/>
          <p:cNvPicPr>
            <a:picLocks noChangeAspect="1"/>
          </p:cNvPicPr>
          <p:nvPr/>
        </p:nvPicPr>
        <p:blipFill>
          <a:blip r:embed="rId4"/>
          <a:stretch>
            <a:fillRect/>
          </a:stretch>
        </p:blipFill>
        <p:spPr>
          <a:xfrm>
            <a:off x="3733800" y="2514600"/>
            <a:ext cx="3429000" cy="838200"/>
          </a:xfrm>
          <a:prstGeom prst="rect">
            <a:avLst/>
          </a:prstGeom>
        </p:spPr>
      </p:pic>
      <p:pic>
        <p:nvPicPr>
          <p:cNvPr id="9" name="Picture 8" descr="1.jpg"/>
          <p:cNvPicPr>
            <a:picLocks noChangeAspect="1"/>
          </p:cNvPicPr>
          <p:nvPr/>
        </p:nvPicPr>
        <p:blipFill>
          <a:blip r:embed="rId5"/>
          <a:stretch>
            <a:fillRect/>
          </a:stretch>
        </p:blipFill>
        <p:spPr>
          <a:xfrm>
            <a:off x="4038600" y="5715000"/>
            <a:ext cx="2543175" cy="923925"/>
          </a:xfrm>
          <a:prstGeom prst="rect">
            <a:avLst/>
          </a:prstGeom>
        </p:spPr>
      </p:pic>
      <p:pic>
        <p:nvPicPr>
          <p:cNvPr id="10" name="Picture 9" descr="3.jpg"/>
          <p:cNvPicPr>
            <a:picLocks noChangeAspect="1"/>
          </p:cNvPicPr>
          <p:nvPr/>
        </p:nvPicPr>
        <p:blipFill>
          <a:blip r:embed="rId6"/>
          <a:stretch>
            <a:fillRect/>
          </a:stretch>
        </p:blipFill>
        <p:spPr>
          <a:xfrm>
            <a:off x="4419600" y="3886200"/>
            <a:ext cx="2286000" cy="1219200"/>
          </a:xfrm>
          <a:prstGeom prst="rect">
            <a:avLst/>
          </a:prstGeo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1777325" y="2819400"/>
            <a:ext cx="5589351" cy="1569660"/>
          </a:xfrm>
          <a:prstGeom prst="rect">
            <a:avLst/>
          </a:prstGeom>
          <a:noFill/>
        </p:spPr>
        <p:txBody>
          <a:bodyPr wrap="none" rtlCol="0">
            <a:spAutoFit/>
          </a:bodyPr>
          <a:lstStyle/>
          <a:p>
            <a:r>
              <a:rPr lang="en-US" sz="9600" dirty="0" smtClean="0">
                <a:solidFill>
                  <a:srgbClr val="00B050"/>
                </a:solidFill>
                <a:latin typeface="Times New Roman" pitchFamily="18" charset="0"/>
                <a:cs typeface="Times New Roman" pitchFamily="18" charset="0"/>
              </a:rPr>
              <a:t>Thank You</a:t>
            </a:r>
            <a:endParaRPr lang="en-IN" sz="9600" dirty="0">
              <a:solidFill>
                <a:srgbClr val="00B05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3"/>
          <a:srcRect/>
          <a:stretch>
            <a:fillRect/>
          </a:stretch>
        </p:blipFill>
        <p:spPr bwMode="auto">
          <a:xfrm>
            <a:off x="0" y="228600"/>
            <a:ext cx="928688" cy="917575"/>
          </a:xfrm>
          <a:prstGeom prst="rect">
            <a:avLst/>
          </a:prstGeom>
          <a:noFill/>
          <a:ln w="9525">
            <a:noFill/>
            <a:miter lim="800000"/>
            <a:headEnd/>
            <a:tailEnd/>
          </a:ln>
        </p:spPr>
      </p:pic>
      <p:sp>
        <p:nvSpPr>
          <p:cNvPr id="4" name="Rectangle 3"/>
          <p:cNvSpPr/>
          <p:nvPr/>
        </p:nvSpPr>
        <p:spPr>
          <a:xfrm>
            <a:off x="914400" y="304800"/>
            <a:ext cx="8001000" cy="2800767"/>
          </a:xfrm>
          <a:prstGeom prst="rect">
            <a:avLst/>
          </a:prstGeom>
        </p:spPr>
        <p:txBody>
          <a:bodyPr wrap="square">
            <a:spAutoFit/>
          </a:bodyPr>
          <a:lstStyle/>
          <a:p>
            <a:r>
              <a:rPr lang="en-IN" sz="3200" b="1" dirty="0" smtClean="0">
                <a:latin typeface="Times New Roman" pitchFamily="18" charset="0"/>
                <a:cs typeface="Times New Roman" pitchFamily="18" charset="0"/>
              </a:rPr>
              <a:t>Acyclic   or  open chain compounds:</a:t>
            </a:r>
            <a:endParaRPr lang="en-IN" sz="32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These compounds  are also called as </a:t>
            </a:r>
            <a:r>
              <a:rPr lang="en-IN" sz="2800" b="1" dirty="0" smtClean="0">
                <a:latin typeface="Times New Roman" pitchFamily="18" charset="0"/>
                <a:cs typeface="Times New Roman" pitchFamily="18" charset="0"/>
              </a:rPr>
              <a:t>aliphatic  </a:t>
            </a:r>
            <a:r>
              <a:rPr lang="en-IN" sz="2800" dirty="0" smtClean="0">
                <a:latin typeface="Times New Roman" pitchFamily="18" charset="0"/>
                <a:cs typeface="Times New Roman" pitchFamily="18" charset="0"/>
              </a:rPr>
              <a:t>compounds  and contain	an open chain of carbon atoms. Further, they  may be</a:t>
            </a:r>
          </a:p>
          <a:p>
            <a:pPr algn="just"/>
            <a:r>
              <a:rPr lang="en-IN" sz="2800" dirty="0" smtClean="0">
                <a:latin typeface="Times New Roman" pitchFamily="18" charset="0"/>
                <a:cs typeface="Times New Roman" pitchFamily="18" charset="0"/>
              </a:rPr>
              <a:t>either  </a:t>
            </a:r>
            <a:r>
              <a:rPr lang="en-IN" sz="2800" b="1" dirty="0" smtClean="0">
                <a:latin typeface="Times New Roman" pitchFamily="18" charset="0"/>
                <a:cs typeface="Times New Roman" pitchFamily="18" charset="0"/>
              </a:rPr>
              <a:t>straight  or branched  chain, </a:t>
            </a:r>
            <a:r>
              <a:rPr lang="en-IN" sz="2800" dirty="0" smtClean="0">
                <a:latin typeface="Times New Roman" pitchFamily="18" charset="0"/>
                <a:cs typeface="Times New Roman" pitchFamily="18" charset="0"/>
              </a:rPr>
              <a:t>for example:</a:t>
            </a:r>
          </a:p>
          <a:p>
            <a:pPr algn="just"/>
            <a:endParaRPr lang="en-IN" sz="3200" b="1" dirty="0" smtClean="0">
              <a:latin typeface="Times New Roman" pitchFamily="18" charset="0"/>
              <a:cs typeface="Times New Roman" pitchFamily="18" charset="0"/>
            </a:endParaRPr>
          </a:p>
        </p:txBody>
      </p:sp>
      <p:graphicFrame>
        <p:nvGraphicFramePr>
          <p:cNvPr id="1026" name="Object 2"/>
          <p:cNvGraphicFramePr>
            <a:graphicFrameLocks noChangeAspect="1"/>
          </p:cNvGraphicFramePr>
          <p:nvPr/>
        </p:nvGraphicFramePr>
        <p:xfrm>
          <a:off x="6096000" y="2819400"/>
          <a:ext cx="2285999" cy="1660154"/>
        </p:xfrm>
        <a:graphic>
          <a:graphicData uri="http://schemas.openxmlformats.org/presentationml/2006/ole">
            <p:oleObj spid="_x0000_s1026" name="CS ChemDraw Drawing" r:id="rId4" imgW="600079" imgH="562002" progId="ChemDraw.Document.6.0">
              <p:embed/>
            </p:oleObj>
          </a:graphicData>
        </a:graphic>
      </p:graphicFrame>
      <p:graphicFrame>
        <p:nvGraphicFramePr>
          <p:cNvPr id="1027" name="Object 3"/>
          <p:cNvGraphicFramePr>
            <a:graphicFrameLocks noChangeAspect="1"/>
          </p:cNvGraphicFramePr>
          <p:nvPr/>
        </p:nvGraphicFramePr>
        <p:xfrm>
          <a:off x="1143000" y="2895600"/>
          <a:ext cx="2667000" cy="1453776"/>
        </p:xfrm>
        <a:graphic>
          <a:graphicData uri="http://schemas.openxmlformats.org/presentationml/2006/ole">
            <p:oleObj spid="_x0000_s1027" name="CS ChemDraw Drawing" r:id="rId5" imgW="810362" imgH="441611" progId="ChemDraw.Document.6.0">
              <p:embed/>
            </p:oleObj>
          </a:graphicData>
        </a:graphic>
      </p:graphicFrame>
      <p:graphicFrame>
        <p:nvGraphicFramePr>
          <p:cNvPr id="1028" name="Object 4"/>
          <p:cNvGraphicFramePr>
            <a:graphicFrameLocks noChangeAspect="1"/>
          </p:cNvGraphicFramePr>
          <p:nvPr/>
        </p:nvGraphicFramePr>
        <p:xfrm>
          <a:off x="3505200" y="4800600"/>
          <a:ext cx="2133600" cy="1440792"/>
        </p:xfrm>
        <a:graphic>
          <a:graphicData uri="http://schemas.openxmlformats.org/presentationml/2006/ole">
            <p:oleObj spid="_x0000_s1028" name="CS ChemDraw Drawing" r:id="rId6" imgW="654877" imgH="651890" progId="ChemDraw.Document.6.0">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5" name="TextBox 4"/>
          <p:cNvSpPr txBox="1"/>
          <p:nvPr/>
        </p:nvSpPr>
        <p:spPr>
          <a:xfrm>
            <a:off x="914400" y="152400"/>
            <a:ext cx="8001000" cy="6309420"/>
          </a:xfrm>
          <a:prstGeom prst="rect">
            <a:avLst/>
          </a:prstGeom>
          <a:noFill/>
        </p:spPr>
        <p:txBody>
          <a:bodyPr wrap="square" rtlCol="0">
            <a:spAutoFit/>
          </a:bodyPr>
          <a:lstStyle/>
          <a:p>
            <a:pPr algn="ctr"/>
            <a:r>
              <a:rPr lang="en-IN" sz="3200" b="1" dirty="0" smtClean="0">
                <a:latin typeface="Times New Roman" pitchFamily="18" charset="0"/>
                <a:cs typeface="Times New Roman" pitchFamily="18" charset="0"/>
              </a:rPr>
              <a:t>Cyclic or closed  chain  compounds</a:t>
            </a:r>
          </a:p>
          <a:p>
            <a:pPr algn="ctr"/>
            <a:endParaRPr lang="en-IN" sz="3200" b="1"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 compounds whose molecules contain ring  structure   are called as </a:t>
            </a:r>
            <a:r>
              <a:rPr lang="en-IN" sz="2800" b="1" dirty="0" smtClean="0">
                <a:latin typeface="Times New Roman" pitchFamily="18" charset="0"/>
                <a:cs typeface="Times New Roman" pitchFamily="18" charset="0"/>
              </a:rPr>
              <a:t>cyclic </a:t>
            </a:r>
            <a:r>
              <a:rPr lang="en-IN" sz="2800" dirty="0" smtClean="0">
                <a:latin typeface="Times New Roman" pitchFamily="18" charset="0"/>
                <a:cs typeface="Times New Roman" pitchFamily="18" charset="0"/>
              </a:rPr>
              <a:t>compounds and  divided  into  two  categories; </a:t>
            </a:r>
            <a:r>
              <a:rPr lang="en-IN" sz="2800" dirty="0" err="1" smtClean="0">
                <a:latin typeface="Times New Roman" pitchFamily="18" charset="0"/>
                <a:cs typeface="Times New Roman" pitchFamily="18" charset="0"/>
              </a:rPr>
              <a:t>homocyclic</a:t>
            </a:r>
            <a:r>
              <a:rPr lang="en-IN" sz="2800" dirty="0" smtClean="0">
                <a:latin typeface="Times New Roman" pitchFamily="18" charset="0"/>
                <a:cs typeface="Times New Roman" pitchFamily="18" charset="0"/>
              </a:rPr>
              <a:t> or </a:t>
            </a:r>
            <a:r>
              <a:rPr lang="en-IN" sz="2800" dirty="0" err="1" smtClean="0">
                <a:latin typeface="Times New Roman" pitchFamily="18" charset="0"/>
                <a:cs typeface="Times New Roman" pitchFamily="18" charset="0"/>
              </a:rPr>
              <a:t>carbocyclic</a:t>
            </a:r>
            <a:r>
              <a:rPr lang="en-IN" sz="2800" dirty="0" smtClean="0">
                <a:latin typeface="Times New Roman" pitchFamily="18" charset="0"/>
                <a:cs typeface="Times New Roman" pitchFamily="18" charset="0"/>
              </a:rPr>
              <a:t> and heterocyclic.</a:t>
            </a:r>
          </a:p>
          <a:p>
            <a:pPr algn="just"/>
            <a:r>
              <a:rPr lang="en-IN" sz="2800" dirty="0" smtClean="0">
                <a:latin typeface="Times New Roman" pitchFamily="18" charset="0"/>
                <a:cs typeface="Times New Roman" pitchFamily="18" charset="0"/>
              </a:rPr>
              <a:t> </a:t>
            </a:r>
          </a:p>
          <a:p>
            <a:pPr algn="just"/>
            <a:r>
              <a:rPr lang="en-IN" sz="2800" b="1" dirty="0" err="1" smtClean="0">
                <a:latin typeface="Times New Roman" pitchFamily="18" charset="0"/>
                <a:cs typeface="Times New Roman" pitchFamily="18" charset="0"/>
              </a:rPr>
              <a:t>Carbocyclic</a:t>
            </a:r>
            <a:r>
              <a:rPr lang="en-IN" sz="2800" b="1" dirty="0" smtClean="0">
                <a:latin typeface="Times New Roman" pitchFamily="18" charset="0"/>
                <a:cs typeface="Times New Roman" pitchFamily="18" charset="0"/>
              </a:rPr>
              <a:t> compounds </a:t>
            </a:r>
            <a:r>
              <a:rPr lang="en-IN" sz="2800" dirty="0" smtClean="0">
                <a:latin typeface="Times New Roman" pitchFamily="18" charset="0"/>
                <a:cs typeface="Times New Roman" pitchFamily="18" charset="0"/>
              </a:rPr>
              <a:t>have ring  made  up of carbon atoms only and further divided into two   categories; </a:t>
            </a:r>
            <a:r>
              <a:rPr lang="en-IN" sz="2800" dirty="0" err="1" smtClean="0">
                <a:latin typeface="Times New Roman" pitchFamily="18" charset="0"/>
                <a:cs typeface="Times New Roman" pitchFamily="18" charset="0"/>
              </a:rPr>
              <a:t>alicyclic</a:t>
            </a:r>
            <a:r>
              <a:rPr lang="en-IN" sz="2800" dirty="0" smtClean="0">
                <a:latin typeface="Times New Roman" pitchFamily="18" charset="0"/>
                <a:cs typeface="Times New Roman" pitchFamily="18" charset="0"/>
              </a:rPr>
              <a:t>  and aromatic.</a:t>
            </a:r>
          </a:p>
          <a:p>
            <a:pPr algn="just"/>
            <a:r>
              <a:rPr lang="en-IN" sz="2800" dirty="0" smtClean="0">
                <a:latin typeface="Times New Roman" pitchFamily="18" charset="0"/>
                <a:cs typeface="Times New Roman" pitchFamily="18" charset="0"/>
              </a:rPr>
              <a:t> </a:t>
            </a:r>
          </a:p>
          <a:p>
            <a:pPr algn="just"/>
            <a:r>
              <a:rPr lang="en-IN" sz="2800" b="1" dirty="0" smtClean="0">
                <a:latin typeface="Times New Roman" pitchFamily="18" charset="0"/>
                <a:cs typeface="Times New Roman" pitchFamily="18" charset="0"/>
              </a:rPr>
              <a:t>Heterocyclic compounds </a:t>
            </a:r>
            <a:r>
              <a:rPr lang="en-IN" sz="2800" dirty="0" smtClean="0">
                <a:latin typeface="Times New Roman" pitchFamily="18" charset="0"/>
                <a:cs typeface="Times New Roman" pitchFamily="18" charset="0"/>
              </a:rPr>
              <a:t>have one or two atoms  other  than carbon in the ring.</a:t>
            </a:r>
          </a:p>
          <a:p>
            <a:pPr algn="ctr"/>
            <a:endParaRPr lang="en-IN" sz="3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3"/>
          <a:srcRect/>
          <a:stretch>
            <a:fillRect/>
          </a:stretch>
        </p:blipFill>
        <p:spPr bwMode="auto">
          <a:xfrm>
            <a:off x="0" y="228600"/>
            <a:ext cx="928688" cy="917575"/>
          </a:xfrm>
          <a:prstGeom prst="rect">
            <a:avLst/>
          </a:prstGeom>
          <a:noFill/>
          <a:ln w="9525">
            <a:noFill/>
            <a:miter lim="800000"/>
            <a:headEnd/>
            <a:tailEnd/>
          </a:ln>
        </p:spPr>
      </p:pic>
      <p:sp>
        <p:nvSpPr>
          <p:cNvPr id="5" name="TextBox 4"/>
          <p:cNvSpPr txBox="1"/>
          <p:nvPr/>
        </p:nvSpPr>
        <p:spPr>
          <a:xfrm>
            <a:off x="914400" y="228600"/>
            <a:ext cx="8001000" cy="3908762"/>
          </a:xfrm>
          <a:prstGeom prst="rect">
            <a:avLst/>
          </a:prstGeom>
          <a:noFill/>
        </p:spPr>
        <p:txBody>
          <a:bodyPr wrap="square" numCol="1" rtlCol="0">
            <a:spAutoFit/>
          </a:bodyPr>
          <a:lstStyle/>
          <a:p>
            <a:r>
              <a:rPr lang="en-IN" sz="3200" b="1" dirty="0" err="1" smtClean="0">
                <a:latin typeface="Times New Roman" pitchFamily="18" charset="0"/>
                <a:cs typeface="Times New Roman" pitchFamily="18" charset="0"/>
              </a:rPr>
              <a:t>Alicyclic</a:t>
            </a:r>
            <a:r>
              <a:rPr lang="en-IN" sz="3200" b="1" dirty="0" smtClean="0">
                <a:latin typeface="Times New Roman" pitchFamily="18" charset="0"/>
                <a:cs typeface="Times New Roman" pitchFamily="18" charset="0"/>
              </a:rPr>
              <a:t> </a:t>
            </a:r>
            <a:r>
              <a:rPr lang="en-IN" sz="3200" b="1" dirty="0" err="1" smtClean="0">
                <a:latin typeface="Times New Roman" pitchFamily="18" charset="0"/>
                <a:cs typeface="Times New Roman" pitchFamily="18" charset="0"/>
              </a:rPr>
              <a:t>carbocyclic</a:t>
            </a:r>
            <a:r>
              <a:rPr lang="en-IN" sz="3200" b="1" dirty="0" smtClean="0">
                <a:latin typeface="Times New Roman" pitchFamily="18" charset="0"/>
                <a:cs typeface="Times New Roman" pitchFamily="18" charset="0"/>
              </a:rPr>
              <a:t> compounds:</a:t>
            </a:r>
            <a:endParaRPr lang="en-IN" sz="3200" dirty="0" smtClean="0">
              <a:latin typeface="Times New Roman" pitchFamily="18" charset="0"/>
              <a:cs typeface="Times New Roman" pitchFamily="18" charset="0"/>
            </a:endParaRPr>
          </a:p>
          <a:p>
            <a:pPr algn="just"/>
            <a:r>
              <a:rPr lang="en-IN" sz="2800" dirty="0" err="1" smtClean="0">
                <a:latin typeface="Times New Roman" pitchFamily="18" charset="0"/>
                <a:cs typeface="Times New Roman" pitchFamily="18" charset="0"/>
              </a:rPr>
              <a:t>Alicyclic</a:t>
            </a:r>
            <a:r>
              <a:rPr lang="en-IN" sz="2800" dirty="0" smtClean="0">
                <a:latin typeface="Times New Roman" pitchFamily="18" charset="0"/>
                <a:cs typeface="Times New Roman" pitchFamily="18" charset="0"/>
              </a:rPr>
              <a:t>  </a:t>
            </a:r>
            <a:r>
              <a:rPr lang="en-IN" sz="2800" dirty="0" smtClean="0">
                <a:latin typeface="Times New Roman" pitchFamily="18" charset="0"/>
                <a:cs typeface="Times New Roman" pitchFamily="18" charset="0"/>
              </a:rPr>
              <a:t>(aliphatic  cyclic) compounds  contain  carbon atoms joined  by single covalent  bonds in the form  of a ring. They exhibit  properties  similar to aliphatic  compounds.</a:t>
            </a:r>
          </a:p>
          <a:p>
            <a:pPr algn="just"/>
            <a:r>
              <a:rPr lang="en-IN" sz="2800" dirty="0" smtClean="0">
                <a:latin typeface="Times New Roman" pitchFamily="18" charset="0"/>
                <a:cs typeface="Times New Roman" pitchFamily="18" charset="0"/>
              </a:rPr>
              <a:t>Some examples are:</a:t>
            </a:r>
          </a:p>
          <a:p>
            <a:pPr algn="just"/>
            <a:endParaRPr lang="en-IN" sz="2800" dirty="0" smtClean="0">
              <a:latin typeface="Times New Roman" pitchFamily="18" charset="0"/>
              <a:cs typeface="Times New Roman" pitchFamily="18" charset="0"/>
            </a:endParaRPr>
          </a:p>
          <a:p>
            <a:endParaRPr lang="en-IN" sz="2400" dirty="0" smtClean="0"/>
          </a:p>
          <a:p>
            <a:pPr algn="just"/>
            <a:r>
              <a:rPr lang="en-IN" sz="2400" dirty="0" smtClean="0"/>
              <a:t> </a:t>
            </a:r>
          </a:p>
        </p:txBody>
      </p:sp>
      <p:graphicFrame>
        <p:nvGraphicFramePr>
          <p:cNvPr id="2050" name="Object 2"/>
          <p:cNvGraphicFramePr>
            <a:graphicFrameLocks noChangeAspect="1"/>
          </p:cNvGraphicFramePr>
          <p:nvPr/>
        </p:nvGraphicFramePr>
        <p:xfrm>
          <a:off x="1524000" y="3352800"/>
          <a:ext cx="2010243" cy="1143000"/>
        </p:xfrm>
        <a:graphic>
          <a:graphicData uri="http://schemas.openxmlformats.org/presentationml/2006/ole">
            <p:oleObj spid="_x0000_s2050" name="CS ChemDraw Drawing" r:id="rId4" imgW="798215" imgH="453758" progId="ChemDraw.Document.6.0">
              <p:embed/>
            </p:oleObj>
          </a:graphicData>
        </a:graphic>
      </p:graphicFrame>
      <p:graphicFrame>
        <p:nvGraphicFramePr>
          <p:cNvPr id="2051" name="Object 3"/>
          <p:cNvGraphicFramePr>
            <a:graphicFrameLocks noChangeAspect="1"/>
          </p:cNvGraphicFramePr>
          <p:nvPr/>
        </p:nvGraphicFramePr>
        <p:xfrm>
          <a:off x="5867400" y="3124200"/>
          <a:ext cx="1752600" cy="1156795"/>
        </p:xfrm>
        <a:graphic>
          <a:graphicData uri="http://schemas.openxmlformats.org/presentationml/2006/ole">
            <p:oleObj spid="_x0000_s2051" name="CS ChemDraw Drawing" r:id="rId5" imgW="719122" imgH="475083" progId="ChemDraw.Document.6.0">
              <p:embed/>
            </p:oleObj>
          </a:graphicData>
        </a:graphic>
      </p:graphicFrame>
      <p:graphicFrame>
        <p:nvGraphicFramePr>
          <p:cNvPr id="2052" name="Object 4"/>
          <p:cNvGraphicFramePr>
            <a:graphicFrameLocks noChangeAspect="1"/>
          </p:cNvGraphicFramePr>
          <p:nvPr/>
        </p:nvGraphicFramePr>
        <p:xfrm>
          <a:off x="1600200" y="4953000"/>
          <a:ext cx="2057400" cy="1498549"/>
        </p:xfrm>
        <a:graphic>
          <a:graphicData uri="http://schemas.openxmlformats.org/presentationml/2006/ole">
            <p:oleObj spid="_x0000_s2052" name="CS ChemDraw Drawing" r:id="rId6" imgW="789037" imgH="574149" progId="ChemDraw.Document.6.0">
              <p:embed/>
            </p:oleObj>
          </a:graphicData>
        </a:graphic>
      </p:graphicFrame>
      <p:graphicFrame>
        <p:nvGraphicFramePr>
          <p:cNvPr id="2053" name="Object 5"/>
          <p:cNvGraphicFramePr>
            <a:graphicFrameLocks noChangeAspect="1"/>
          </p:cNvGraphicFramePr>
          <p:nvPr/>
        </p:nvGraphicFramePr>
        <p:xfrm>
          <a:off x="5867400" y="4876799"/>
          <a:ext cx="1828800" cy="1614793"/>
        </p:xfrm>
        <a:graphic>
          <a:graphicData uri="http://schemas.openxmlformats.org/presentationml/2006/ole">
            <p:oleObj spid="_x0000_s2053" name="CS ChemDraw Drawing" r:id="rId7" imgW="746387" imgH="658098" progId="ChemDraw.Document.6.0">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4"/>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0" y="228601"/>
            <a:ext cx="8001000" cy="5078313"/>
          </a:xfrm>
          <a:prstGeom prst="rect">
            <a:avLst/>
          </a:prstGeom>
          <a:noFill/>
        </p:spPr>
        <p:txBody>
          <a:bodyPr wrap="square" rtlCol="0">
            <a:spAutoFit/>
          </a:bodyPr>
          <a:lstStyle/>
          <a:p>
            <a:pPr algn="just"/>
            <a:r>
              <a:rPr lang="en-IN" sz="3200" b="1" dirty="0" smtClean="0">
                <a:latin typeface="Times New Roman" pitchFamily="18" charset="0"/>
                <a:cs typeface="Times New Roman" pitchFamily="18" charset="0"/>
              </a:rPr>
              <a:t>AROMATIC COMPOUNDS</a:t>
            </a:r>
            <a:endParaRPr lang="en-IN" sz="32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They are a special type of compounds which contain benzene and other ring related compounds. They can also classified as monocyclic, </a:t>
            </a:r>
            <a:r>
              <a:rPr lang="en-IN" sz="2800" dirty="0" err="1" smtClean="0">
                <a:latin typeface="Times New Roman" pitchFamily="18" charset="0"/>
                <a:cs typeface="Times New Roman" pitchFamily="18" charset="0"/>
              </a:rPr>
              <a:t>bicyclic</a:t>
            </a:r>
            <a:r>
              <a:rPr lang="en-IN" sz="2800" dirty="0" smtClean="0">
                <a:latin typeface="Times New Roman" pitchFamily="18" charset="0"/>
                <a:cs typeface="Times New Roman" pitchFamily="18" charset="0"/>
              </a:rPr>
              <a:t> and </a:t>
            </a:r>
            <a:r>
              <a:rPr lang="en-IN" sz="2800" dirty="0" err="1" smtClean="0">
                <a:latin typeface="Times New Roman" pitchFamily="18" charset="0"/>
                <a:cs typeface="Times New Roman" pitchFamily="18" charset="0"/>
              </a:rPr>
              <a:t>tricyclic</a:t>
            </a:r>
            <a:r>
              <a:rPr lang="en-IN" sz="2800" dirty="0" smtClean="0">
                <a:latin typeface="Times New Roman" pitchFamily="18" charset="0"/>
                <a:cs typeface="Times New Roman" pitchFamily="18" charset="0"/>
              </a:rPr>
              <a:t> according to they contain one, two or three aromatic rings.</a:t>
            </a:r>
          </a:p>
          <a:p>
            <a:pPr algn="just"/>
            <a:r>
              <a:rPr lang="en-IN" sz="2800" dirty="0" smtClean="0">
                <a:latin typeface="Times New Roman" pitchFamily="18" charset="0"/>
                <a:cs typeface="Times New Roman" pitchFamily="18" charset="0"/>
              </a:rPr>
              <a:t>Some of the examples are as follows:</a:t>
            </a:r>
          </a:p>
          <a:p>
            <a:pPr algn="just"/>
            <a:r>
              <a:rPr lang="en-US" sz="2800" dirty="0" err="1" smtClean="0">
                <a:latin typeface="Times New Roman" pitchFamily="18" charset="0"/>
                <a:cs typeface="Times New Roman" pitchFamily="18" charset="0"/>
              </a:rPr>
              <a:t>Benzenoid</a:t>
            </a:r>
            <a:r>
              <a:rPr lang="en-US" sz="2800" dirty="0" smtClean="0">
                <a:latin typeface="Times New Roman" pitchFamily="18" charset="0"/>
                <a:cs typeface="Times New Roman" pitchFamily="18" charset="0"/>
              </a:rPr>
              <a:t> aromatic compounds</a:t>
            </a:r>
            <a:endParaRPr lang="en-IN" sz="2800" dirty="0" smtClean="0">
              <a:latin typeface="Times New Roman" pitchFamily="18" charset="0"/>
              <a:cs typeface="Times New Roman" pitchFamily="18" charset="0"/>
            </a:endParaRPr>
          </a:p>
          <a:p>
            <a:pPr algn="just"/>
            <a:endParaRPr lang="en-IN" sz="3200" dirty="0" smtClean="0">
              <a:latin typeface="Times New Roman" pitchFamily="18" charset="0"/>
              <a:cs typeface="Times New Roman" pitchFamily="18" charset="0"/>
            </a:endParaRPr>
          </a:p>
          <a:p>
            <a:r>
              <a:rPr lang="en-IN" sz="3200" dirty="0" smtClean="0"/>
              <a:t> </a:t>
            </a:r>
          </a:p>
          <a:p>
            <a:r>
              <a:rPr lang="en-IN" sz="3200" dirty="0" smtClean="0"/>
              <a:t> </a:t>
            </a:r>
            <a:endParaRPr lang="en-IN" sz="3200" dirty="0"/>
          </a:p>
        </p:txBody>
      </p:sp>
      <p:graphicFrame>
        <p:nvGraphicFramePr>
          <p:cNvPr id="3074" name="Object 2"/>
          <p:cNvGraphicFramePr>
            <a:graphicFrameLocks noChangeAspect="1"/>
          </p:cNvGraphicFramePr>
          <p:nvPr/>
        </p:nvGraphicFramePr>
        <p:xfrm>
          <a:off x="1447800" y="3733800"/>
          <a:ext cx="1066800" cy="1301435"/>
        </p:xfrm>
        <a:graphic>
          <a:graphicData uri="http://schemas.openxmlformats.org/presentationml/2006/ole">
            <p:oleObj spid="_x0000_s3074" name="CS ChemDraw Drawing" r:id="rId5" imgW="542041" imgH="659718" progId="ChemDraw.Document.6.0">
              <p:embed/>
            </p:oleObj>
          </a:graphicData>
        </a:graphic>
      </p:graphicFrame>
      <p:graphicFrame>
        <p:nvGraphicFramePr>
          <p:cNvPr id="3075" name="Object 3"/>
          <p:cNvGraphicFramePr>
            <a:graphicFrameLocks noChangeAspect="1"/>
          </p:cNvGraphicFramePr>
          <p:nvPr/>
        </p:nvGraphicFramePr>
        <p:xfrm>
          <a:off x="7086600" y="3733800"/>
          <a:ext cx="1321895" cy="1295400"/>
        </p:xfrm>
        <a:graphic>
          <a:graphicData uri="http://schemas.openxmlformats.org/presentationml/2006/ole">
            <p:oleObj spid="_x0000_s3075" name="CS ChemDraw Drawing" r:id="rId6" imgW="712914" imgH="699128" progId="ChemDraw.Document.6.0">
              <p:embed/>
            </p:oleObj>
          </a:graphicData>
        </a:graphic>
      </p:graphicFrame>
      <p:graphicFrame>
        <p:nvGraphicFramePr>
          <p:cNvPr id="3076" name="Object 4"/>
          <p:cNvGraphicFramePr>
            <a:graphicFrameLocks noChangeAspect="1"/>
          </p:cNvGraphicFramePr>
          <p:nvPr/>
        </p:nvGraphicFramePr>
        <p:xfrm>
          <a:off x="4343400" y="3810000"/>
          <a:ext cx="1371600" cy="1224433"/>
        </p:xfrm>
        <a:graphic>
          <a:graphicData uri="http://schemas.openxmlformats.org/presentationml/2006/ole">
            <p:oleObj spid="_x0000_s3076" name="CS ChemDraw Drawing" r:id="rId7" imgW="740178" imgH="659718" progId="ChemDraw.Document.6.0">
              <p:embed/>
            </p:oleObj>
          </a:graphicData>
        </a:graphic>
      </p:graphicFrame>
      <p:sp>
        <p:nvSpPr>
          <p:cNvPr id="9" name="TextBox 8"/>
          <p:cNvSpPr txBox="1"/>
          <p:nvPr/>
        </p:nvSpPr>
        <p:spPr>
          <a:xfrm>
            <a:off x="990600" y="4876800"/>
            <a:ext cx="5484194" cy="1231106"/>
          </a:xfrm>
          <a:prstGeom prst="rect">
            <a:avLst/>
          </a:prstGeom>
          <a:noFill/>
        </p:spPr>
        <p:txBody>
          <a:bodyPr wrap="square" rtlCol="0">
            <a:spAutoFit/>
          </a:bodyPr>
          <a:lstStyle/>
          <a:p>
            <a:r>
              <a:rPr lang="en-US" sz="2800" dirty="0" smtClean="0">
                <a:latin typeface="Times New Roman" pitchFamily="18" charset="0"/>
                <a:cs typeface="Times New Roman" pitchFamily="18" charset="0"/>
              </a:rPr>
              <a:t>Non-</a:t>
            </a:r>
            <a:r>
              <a:rPr lang="en-US" sz="2800" dirty="0" err="1" smtClean="0">
                <a:latin typeface="Times New Roman" pitchFamily="18" charset="0"/>
                <a:cs typeface="Times New Roman" pitchFamily="18" charset="0"/>
              </a:rPr>
              <a:t>benzenoid</a:t>
            </a:r>
            <a:r>
              <a:rPr lang="en-US" sz="2800" dirty="0" smtClean="0">
                <a:latin typeface="Times New Roman" pitchFamily="18" charset="0"/>
                <a:cs typeface="Times New Roman" pitchFamily="18" charset="0"/>
              </a:rPr>
              <a:t> aromatic compounds</a:t>
            </a:r>
          </a:p>
          <a:p>
            <a:endParaRPr lang="en-IN" sz="2800" dirty="0" smtClean="0">
              <a:latin typeface="Times New Roman" pitchFamily="18" charset="0"/>
              <a:cs typeface="Times New Roman" pitchFamily="18" charset="0"/>
            </a:endParaRPr>
          </a:p>
          <a:p>
            <a:endParaRPr lang="en-IN" dirty="0"/>
          </a:p>
        </p:txBody>
      </p:sp>
      <p:graphicFrame>
        <p:nvGraphicFramePr>
          <p:cNvPr id="3077" name="Object 5"/>
          <p:cNvGraphicFramePr>
            <a:graphicFrameLocks noChangeAspect="1"/>
          </p:cNvGraphicFramePr>
          <p:nvPr/>
        </p:nvGraphicFramePr>
        <p:xfrm>
          <a:off x="1524000" y="5334001"/>
          <a:ext cx="1206632" cy="1524000"/>
        </p:xfrm>
        <a:graphic>
          <a:graphicData uri="http://schemas.openxmlformats.org/presentationml/2006/ole">
            <p:oleObj spid="_x0000_s3077" name="CS ChemDraw Drawing" r:id="rId8" imgW="609257" imgH="769311" progId="ChemDraw.Document.6.0">
              <p:embed/>
            </p:oleObj>
          </a:graphicData>
        </a:graphic>
      </p:graphicFrame>
      <p:graphicFrame>
        <p:nvGraphicFramePr>
          <p:cNvPr id="3078" name="Object 6"/>
          <p:cNvGraphicFramePr>
            <a:graphicFrameLocks noChangeAspect="1"/>
          </p:cNvGraphicFramePr>
          <p:nvPr/>
        </p:nvGraphicFramePr>
        <p:xfrm>
          <a:off x="4419600" y="5486400"/>
          <a:ext cx="1380411" cy="1371600"/>
        </p:xfrm>
        <a:graphic>
          <a:graphicData uri="http://schemas.openxmlformats.org/presentationml/2006/ole">
            <p:oleObj spid="_x0000_s3078" name="CS ChemDraw Drawing" r:id="rId9" imgW="746387" imgH="741777" progId="ChemDraw.Document.6.0">
              <p:embed/>
            </p:oleObj>
          </a:graphicData>
        </a:graphic>
      </p:graphicFrame>
      <p:graphicFrame>
        <p:nvGraphicFramePr>
          <p:cNvPr id="3079" name="Object 7"/>
          <p:cNvGraphicFramePr>
            <a:graphicFrameLocks noChangeAspect="1"/>
          </p:cNvGraphicFramePr>
          <p:nvPr/>
        </p:nvGraphicFramePr>
        <p:xfrm>
          <a:off x="7086600" y="5621355"/>
          <a:ext cx="1295400" cy="1236645"/>
        </p:xfrm>
        <a:graphic>
          <a:graphicData uri="http://schemas.openxmlformats.org/presentationml/2006/ole">
            <p:oleObj spid="_x0000_s3079" name="CS ChemDraw Drawing" r:id="rId10" imgW="734239" imgH="702367" progId="ChemDraw.Document.6.0">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3"/>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90600" y="304800"/>
            <a:ext cx="7924800" cy="2369880"/>
          </a:xfrm>
          <a:prstGeom prst="rect">
            <a:avLst/>
          </a:prstGeom>
          <a:noFill/>
        </p:spPr>
        <p:txBody>
          <a:bodyPr wrap="square" rtlCol="0">
            <a:spAutoFit/>
          </a:bodyPr>
          <a:lstStyle/>
          <a:p>
            <a:r>
              <a:rPr lang="en-IN" sz="3200" b="1" dirty="0" smtClean="0">
                <a:latin typeface="Times New Roman" pitchFamily="18" charset="0"/>
                <a:cs typeface="Times New Roman" pitchFamily="18" charset="0"/>
              </a:rPr>
              <a:t>HETREOCYCLIC COMPOUNDS</a:t>
            </a:r>
            <a:endParaRPr lang="en-IN" sz="3200" dirty="0" smtClean="0">
              <a:latin typeface="Times New Roman" pitchFamily="18" charset="0"/>
              <a:cs typeface="Times New Roman" pitchFamily="18" charset="0"/>
            </a:endParaRPr>
          </a:p>
          <a:p>
            <a:pPr algn="just"/>
            <a:r>
              <a:rPr lang="en-IN" sz="2800" dirty="0" smtClean="0">
                <a:latin typeface="Times New Roman" pitchFamily="18" charset="0"/>
                <a:cs typeface="Times New Roman" pitchFamily="18" charset="0"/>
              </a:rPr>
              <a:t>They contain  one or two  atoms other  than carbon atoms in the ring. The </a:t>
            </a:r>
            <a:r>
              <a:rPr lang="en-IN" sz="2800" dirty="0" err="1" smtClean="0">
                <a:latin typeface="Times New Roman" pitchFamily="18" charset="0"/>
                <a:cs typeface="Times New Roman" pitchFamily="18" charset="0"/>
              </a:rPr>
              <a:t>hetreocyclic</a:t>
            </a:r>
            <a:r>
              <a:rPr lang="en-IN" sz="2800" dirty="0" smtClean="0">
                <a:latin typeface="Times New Roman" pitchFamily="18" charset="0"/>
                <a:cs typeface="Times New Roman" pitchFamily="18" charset="0"/>
              </a:rPr>
              <a:t>  compounds  containing  five and six atoms in the ring are called as five and six </a:t>
            </a:r>
            <a:r>
              <a:rPr lang="en-IN" sz="2800" dirty="0" err="1" smtClean="0">
                <a:latin typeface="Times New Roman" pitchFamily="18" charset="0"/>
                <a:cs typeface="Times New Roman" pitchFamily="18" charset="0"/>
              </a:rPr>
              <a:t>membered</a:t>
            </a:r>
            <a:r>
              <a:rPr lang="en-IN" sz="2800" dirty="0" smtClean="0">
                <a:latin typeface="Times New Roman" pitchFamily="18" charset="0"/>
                <a:cs typeface="Times New Roman" pitchFamily="18" charset="0"/>
              </a:rPr>
              <a:t>  respectively.</a:t>
            </a:r>
            <a:endParaRPr lang="en-IN" sz="2800" dirty="0">
              <a:latin typeface="Times New Roman" pitchFamily="18" charset="0"/>
              <a:cs typeface="Times New Roman" pitchFamily="18" charset="0"/>
            </a:endParaRPr>
          </a:p>
        </p:txBody>
      </p:sp>
      <p:cxnSp>
        <p:nvCxnSpPr>
          <p:cNvPr id="8" name="Straight Arrow Connector 7"/>
          <p:cNvCxnSpPr/>
          <p:nvPr/>
        </p:nvCxnSpPr>
        <p:spPr>
          <a:xfrm>
            <a:off x="3810000" y="20574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4098" name="Object 2"/>
          <p:cNvGraphicFramePr>
            <a:graphicFrameLocks noChangeAspect="1"/>
          </p:cNvGraphicFramePr>
          <p:nvPr/>
        </p:nvGraphicFramePr>
        <p:xfrm>
          <a:off x="1143000" y="2514600"/>
          <a:ext cx="838200" cy="1488854"/>
        </p:xfrm>
        <a:graphic>
          <a:graphicData uri="http://schemas.openxmlformats.org/presentationml/2006/ole">
            <p:oleObj spid="_x0000_s4098" name="CS ChemDraw Drawing" r:id="rId4" imgW="347144" imgH="617068" progId="ChemDraw.Document.6.0">
              <p:embed/>
            </p:oleObj>
          </a:graphicData>
        </a:graphic>
      </p:graphicFrame>
      <p:graphicFrame>
        <p:nvGraphicFramePr>
          <p:cNvPr id="4099" name="Object 3"/>
          <p:cNvGraphicFramePr>
            <a:graphicFrameLocks noChangeAspect="1"/>
          </p:cNvGraphicFramePr>
          <p:nvPr/>
        </p:nvGraphicFramePr>
        <p:xfrm>
          <a:off x="4114800" y="2590800"/>
          <a:ext cx="1406861" cy="1447800"/>
        </p:xfrm>
        <a:graphic>
          <a:graphicData uri="http://schemas.openxmlformats.org/presentationml/2006/ole">
            <p:oleObj spid="_x0000_s4099" name="CS ChemDraw Drawing" r:id="rId5" imgW="600079" imgH="617068" progId="ChemDraw.Document.6.0">
              <p:embed/>
            </p:oleObj>
          </a:graphicData>
        </a:graphic>
      </p:graphicFrame>
      <p:graphicFrame>
        <p:nvGraphicFramePr>
          <p:cNvPr id="4100" name="Object 4"/>
          <p:cNvGraphicFramePr>
            <a:graphicFrameLocks noChangeAspect="1"/>
          </p:cNvGraphicFramePr>
          <p:nvPr/>
        </p:nvGraphicFramePr>
        <p:xfrm>
          <a:off x="7543800" y="2514600"/>
          <a:ext cx="1068450" cy="1447800"/>
        </p:xfrm>
        <a:graphic>
          <a:graphicData uri="http://schemas.openxmlformats.org/presentationml/2006/ole">
            <p:oleObj spid="_x0000_s4100" name="CS ChemDraw Drawing" r:id="rId6" imgW="487243" imgH="659718" progId="ChemDraw.Document.6.0">
              <p:embed/>
            </p:oleObj>
          </a:graphicData>
        </a:graphic>
      </p:graphicFrame>
      <p:sp>
        <p:nvSpPr>
          <p:cNvPr id="11" name="TextBox 10"/>
          <p:cNvSpPr txBox="1"/>
          <p:nvPr/>
        </p:nvSpPr>
        <p:spPr>
          <a:xfrm>
            <a:off x="1066800" y="4038600"/>
            <a:ext cx="8077200" cy="1231106"/>
          </a:xfrm>
          <a:prstGeom prst="rect">
            <a:avLst/>
          </a:prstGeom>
          <a:noFill/>
        </p:spPr>
        <p:txBody>
          <a:bodyPr wrap="square" rtlCol="0">
            <a:spAutoFit/>
          </a:bodyPr>
          <a:lstStyle/>
          <a:p>
            <a:r>
              <a:rPr lang="en-IN" sz="2800" b="1" dirty="0" smtClean="0">
                <a:latin typeface="Times New Roman" pitchFamily="18" charset="0"/>
                <a:cs typeface="Times New Roman" pitchFamily="18" charset="0"/>
              </a:rPr>
              <a:t>Hydrocarbons: </a:t>
            </a:r>
            <a:r>
              <a:rPr lang="en-IN" sz="2800" dirty="0" smtClean="0">
                <a:latin typeface="Times New Roman" pitchFamily="18" charset="0"/>
                <a:cs typeface="Times New Roman" pitchFamily="18" charset="0"/>
              </a:rPr>
              <a:t>Compounds containing only carbon and hydrogen are called hydrocarbons.</a:t>
            </a:r>
          </a:p>
          <a:p>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6" descr="C:\Users\DELL\Desktop\image.png"/>
          <p:cNvPicPr>
            <a:picLocks noChangeAspect="1" noChangeArrowheads="1"/>
          </p:cNvPicPr>
          <p:nvPr/>
        </p:nvPicPr>
        <p:blipFill>
          <a:blip r:embed="rId2"/>
          <a:srcRect/>
          <a:stretch>
            <a:fillRect/>
          </a:stretch>
        </p:blipFill>
        <p:spPr bwMode="auto">
          <a:xfrm>
            <a:off x="0" y="228600"/>
            <a:ext cx="928688" cy="917575"/>
          </a:xfrm>
          <a:prstGeom prst="rect">
            <a:avLst/>
          </a:prstGeom>
          <a:noFill/>
          <a:ln w="9525">
            <a:noFill/>
            <a:miter lim="800000"/>
            <a:headEnd/>
            <a:tailEnd/>
          </a:ln>
        </p:spPr>
      </p:pic>
      <p:sp>
        <p:nvSpPr>
          <p:cNvPr id="3" name="TextBox 2"/>
          <p:cNvSpPr txBox="1"/>
          <p:nvPr/>
        </p:nvSpPr>
        <p:spPr>
          <a:xfrm>
            <a:off x="914400" y="228601"/>
            <a:ext cx="8001000" cy="7048083"/>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HYDROCARBONS</a:t>
            </a:r>
          </a:p>
          <a:p>
            <a:pPr algn="just"/>
            <a:r>
              <a:rPr lang="en-US" sz="2800" dirty="0" smtClean="0">
                <a:latin typeface="Times New Roman" pitchFamily="18" charset="0"/>
                <a:cs typeface="Times New Roman" pitchFamily="18" charset="0"/>
              </a:rPr>
              <a:t>Compounds containing only carbon and hydrogen are called hydrocarbons.</a:t>
            </a: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Single bond     </a:t>
            </a:r>
            <a:r>
              <a:rPr lang="en-US" sz="2800" dirty="0" err="1" smtClean="0">
                <a:latin typeface="Times New Roman" pitchFamily="18" charset="0"/>
                <a:cs typeface="Times New Roman" pitchFamily="18" charset="0"/>
              </a:rPr>
              <a:t>Alkanes</a:t>
            </a:r>
            <a:r>
              <a:rPr lang="en-US" sz="2800" dirty="0" smtClean="0">
                <a:latin typeface="Times New Roman" pitchFamily="18" charset="0"/>
                <a:cs typeface="Times New Roman" pitchFamily="18" charset="0"/>
              </a:rPr>
              <a:t>  Double bond       Triple bond</a:t>
            </a:r>
          </a:p>
          <a:p>
            <a:pPr algn="just"/>
            <a:r>
              <a:rPr lang="en-US" sz="2800" dirty="0" smtClean="0">
                <a:latin typeface="Times New Roman" pitchFamily="18" charset="0"/>
                <a:cs typeface="Times New Roman" pitchFamily="18" charset="0"/>
              </a:rPr>
              <a:t>                                                Alkenes &amp; Alkynes</a:t>
            </a:r>
          </a:p>
          <a:p>
            <a:pPr algn="just"/>
            <a:endParaRPr lang="en-US" sz="2800" dirty="0" smtClean="0">
              <a:latin typeface="Times New Roman" pitchFamily="18" charset="0"/>
              <a:cs typeface="Times New Roman" pitchFamily="18" charset="0"/>
            </a:endParaRPr>
          </a:p>
        </p:txBody>
      </p:sp>
      <p:graphicFrame>
        <p:nvGraphicFramePr>
          <p:cNvPr id="4" name="Diagram 3"/>
          <p:cNvGraphicFramePr/>
          <p:nvPr/>
        </p:nvGraphicFramePr>
        <p:xfrm>
          <a:off x="1524000" y="1397000"/>
          <a:ext cx="7391400" cy="439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8" name="Straight Arrow Connector 7"/>
          <p:cNvCxnSpPr/>
          <p:nvPr/>
        </p:nvCxnSpPr>
        <p:spPr>
          <a:xfrm>
            <a:off x="2743200" y="6096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6324600" y="6096000"/>
            <a:ext cx="609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6477000" y="62484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2141</Words>
  <Application>Microsoft Office PowerPoint</Application>
  <PresentationFormat>On-screen Show (4:3)</PresentationFormat>
  <Paragraphs>263</Paragraphs>
  <Slides>31</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CS ChemDraw Drawing</vt:lpstr>
      <vt:lpstr>Classification, Nomenclature of Organic Compounds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230</cp:revision>
  <dcterms:created xsi:type="dcterms:W3CDTF">2006-08-16T00:00:00Z</dcterms:created>
  <dcterms:modified xsi:type="dcterms:W3CDTF">2024-11-06T10:02:42Z</dcterms:modified>
</cp:coreProperties>
</file>